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10" r:id="rId4"/>
    <p:sldId id="258" r:id="rId5"/>
    <p:sldId id="259" r:id="rId6"/>
    <p:sldId id="261" r:id="rId7"/>
    <p:sldId id="260" r:id="rId8"/>
    <p:sldId id="262" r:id="rId9"/>
    <p:sldId id="264" r:id="rId10"/>
    <p:sldId id="286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4" r:id="rId29"/>
    <p:sldId id="285" r:id="rId30"/>
    <p:sldId id="283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299" r:id="rId41"/>
    <p:sldId id="287" r:id="rId42"/>
    <p:sldId id="288" r:id="rId43"/>
    <p:sldId id="289" r:id="rId44"/>
    <p:sldId id="308" r:id="rId45"/>
    <p:sldId id="30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263" r:id="rId5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D64A6-32A4-004D-8036-B6D1479CAA58}" v="220" dt="2025-08-22T07:10:39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9"/>
    <p:restoredTop sz="94774"/>
  </p:normalViewPr>
  <p:slideViewPr>
    <p:cSldViewPr snapToGrid="0">
      <p:cViewPr>
        <p:scale>
          <a:sx n="236" d="100"/>
          <a:sy n="236" d="100"/>
        </p:scale>
        <p:origin x="172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CC4E882E-0360-5A43-A9DA-294031FF796D}"/>
    <pc:docChg chg="undo custSel addSld delSld modSld sldOrd modMainMaster">
      <pc:chgData name="健 翁" userId="bedff36119963aae" providerId="LiveId" clId="{CC4E882E-0360-5A43-A9DA-294031FF796D}" dt="2025-08-14T05:48:23.942" v="10381" actId="2696"/>
      <pc:docMkLst>
        <pc:docMk/>
      </pc:docMkLst>
      <pc:sldChg chg="modSp mod">
        <pc:chgData name="健 翁" userId="bedff36119963aae" providerId="LiveId" clId="{CC4E882E-0360-5A43-A9DA-294031FF796D}" dt="2025-08-14T03:39:11.634" v="8160" actId="20577"/>
        <pc:sldMkLst>
          <pc:docMk/>
          <pc:sldMk cId="2548739364" sldId="256"/>
        </pc:sldMkLst>
      </pc:sldChg>
      <pc:sldChg chg="modSp add mod">
        <pc:chgData name="健 翁" userId="bedff36119963aae" providerId="LiveId" clId="{CC4E882E-0360-5A43-A9DA-294031FF796D}" dt="2025-08-14T03:52:29.520" v="8913" actId="27636"/>
        <pc:sldMkLst>
          <pc:docMk/>
          <pc:sldMk cId="0" sldId="257"/>
        </pc:sldMkLst>
      </pc:sldChg>
      <pc:sldChg chg="del">
        <pc:chgData name="健 翁" userId="bedff36119963aae" providerId="LiveId" clId="{CC4E882E-0360-5A43-A9DA-294031FF796D}" dt="2025-08-11T10:51:23.586" v="99" actId="2696"/>
        <pc:sldMkLst>
          <pc:docMk/>
          <pc:sldMk cId="39619622" sldId="257"/>
        </pc:sldMkLst>
      </pc:sldChg>
      <pc:sldChg chg="modSp new del mod">
        <pc:chgData name="健 翁" userId="bedff36119963aae" providerId="LiveId" clId="{CC4E882E-0360-5A43-A9DA-294031FF796D}" dt="2025-08-14T03:39:01.341" v="8131" actId="2696"/>
        <pc:sldMkLst>
          <pc:docMk/>
          <pc:sldMk cId="3270682545" sldId="257"/>
        </pc:sldMkLst>
      </pc:sldChg>
      <pc:sldChg chg="addSp delSp modSp new del mod delAnim modAnim">
        <pc:chgData name="健 翁" userId="bedff36119963aae" providerId="LiveId" clId="{CC4E882E-0360-5A43-A9DA-294031FF796D}" dt="2025-08-14T03:39:01.311" v="8103" actId="2696"/>
        <pc:sldMkLst>
          <pc:docMk/>
          <pc:sldMk cId="2595057219" sldId="258"/>
        </pc:sldMkLst>
      </pc:sldChg>
      <pc:sldChg chg="addSp modSp add mod modNotes">
        <pc:chgData name="健 翁" userId="bedff36119963aae" providerId="LiveId" clId="{CC4E882E-0360-5A43-A9DA-294031FF796D}" dt="2025-08-14T04:03:00.130" v="9778" actId="1076"/>
        <pc:sldMkLst>
          <pc:docMk/>
          <pc:sldMk cId="2588044154" sldId="355"/>
        </pc:sldMkLst>
      </pc:sldChg>
      <pc:sldChg chg="addSp delSp modSp add mod">
        <pc:chgData name="健 翁" userId="bedff36119963aae" providerId="LiveId" clId="{CC4E882E-0360-5A43-A9DA-294031FF796D}" dt="2025-08-14T04:05:58.513" v="9785" actId="1076"/>
        <pc:sldMkLst>
          <pc:docMk/>
          <pc:sldMk cId="3685727389" sldId="356"/>
        </pc:sldMkLst>
      </pc:sldChg>
      <pc:sldChg chg="del">
        <pc:chgData name="健 翁" userId="bedff36119963aae" providerId="LiveId" clId="{CC4E882E-0360-5A43-A9DA-294031FF796D}" dt="2025-08-11T08:44:31.959" v="41" actId="2696"/>
        <pc:sldMkLst>
          <pc:docMk/>
          <pc:sldMk cId="1931530313" sldId="472"/>
        </pc:sldMkLst>
      </pc:sldChg>
      <pc:sldChg chg="del">
        <pc:chgData name="健 翁" userId="bedff36119963aae" providerId="LiveId" clId="{CC4E882E-0360-5A43-A9DA-294031FF796D}" dt="2025-08-11T08:44:31.975" v="46" actId="2696"/>
        <pc:sldMkLst>
          <pc:docMk/>
          <pc:sldMk cId="2265480471" sldId="5085"/>
        </pc:sldMkLst>
      </pc:sldChg>
      <pc:sldChg chg="del">
        <pc:chgData name="健 翁" userId="bedff36119963aae" providerId="LiveId" clId="{CC4E882E-0360-5A43-A9DA-294031FF796D}" dt="2025-08-11T08:44:31.950" v="37" actId="2696"/>
        <pc:sldMkLst>
          <pc:docMk/>
          <pc:sldMk cId="1518614724" sldId="5089"/>
        </pc:sldMkLst>
      </pc:sldChg>
      <pc:sldChg chg="del">
        <pc:chgData name="健 翁" userId="bedff36119963aae" providerId="LiveId" clId="{CC4E882E-0360-5A43-A9DA-294031FF796D}" dt="2025-08-11T08:44:31.865" v="3" actId="2696"/>
        <pc:sldMkLst>
          <pc:docMk/>
          <pc:sldMk cId="562610852" sldId="5125"/>
        </pc:sldMkLst>
      </pc:sldChg>
      <pc:sldChg chg="del">
        <pc:chgData name="健 翁" userId="bedff36119963aae" providerId="LiveId" clId="{CC4E882E-0360-5A43-A9DA-294031FF796D}" dt="2025-08-11T08:44:31.951" v="38" actId="2696"/>
        <pc:sldMkLst>
          <pc:docMk/>
          <pc:sldMk cId="2212940397" sldId="5128"/>
        </pc:sldMkLst>
      </pc:sldChg>
      <pc:sldChg chg="add del">
        <pc:chgData name="健 翁" userId="bedff36119963aae" providerId="LiveId" clId="{CC4E882E-0360-5A43-A9DA-294031FF796D}" dt="2025-08-14T03:39:01.301" v="8095" actId="2696"/>
        <pc:sldMkLst>
          <pc:docMk/>
          <pc:sldMk cId="3205990892" sldId="5130"/>
        </pc:sldMkLst>
      </pc:sldChg>
      <pc:sldChg chg="addSp modSp add del mod">
        <pc:chgData name="健 翁" userId="bedff36119963aae" providerId="LiveId" clId="{CC4E882E-0360-5A43-A9DA-294031FF796D}" dt="2025-08-14T03:39:01.316" v="8106" actId="2696"/>
        <pc:sldMkLst>
          <pc:docMk/>
          <pc:sldMk cId="529876150" sldId="5131"/>
        </pc:sldMkLst>
      </pc:sldChg>
      <pc:sldChg chg="del">
        <pc:chgData name="健 翁" userId="bedff36119963aae" providerId="LiveId" clId="{CC4E882E-0360-5A43-A9DA-294031FF796D}" dt="2025-08-11T08:44:31.901" v="15" actId="2696"/>
        <pc:sldMkLst>
          <pc:docMk/>
          <pc:sldMk cId="870711554" sldId="5134"/>
        </pc:sldMkLst>
      </pc:sldChg>
      <pc:sldChg chg="addSp modSp add del mod">
        <pc:chgData name="健 翁" userId="bedff36119963aae" providerId="LiveId" clId="{CC4E882E-0360-5A43-A9DA-294031FF796D}" dt="2025-08-14T03:39:01.343" v="8134" actId="2696"/>
        <pc:sldMkLst>
          <pc:docMk/>
          <pc:sldMk cId="4052375422" sldId="5135"/>
        </pc:sldMkLst>
      </pc:sldChg>
      <pc:sldChg chg="del">
        <pc:chgData name="健 翁" userId="bedff36119963aae" providerId="LiveId" clId="{CC4E882E-0360-5A43-A9DA-294031FF796D}" dt="2025-08-11T08:44:31.879" v="8" actId="2696"/>
        <pc:sldMkLst>
          <pc:docMk/>
          <pc:sldMk cId="459581737" sldId="5136"/>
        </pc:sldMkLst>
      </pc:sldChg>
      <pc:sldChg chg="del">
        <pc:chgData name="健 翁" userId="bedff36119963aae" providerId="LiveId" clId="{CC4E882E-0360-5A43-A9DA-294031FF796D}" dt="2025-08-11T08:44:31.942" v="35" actId="2696"/>
        <pc:sldMkLst>
          <pc:docMk/>
          <pc:sldMk cId="1614710843" sldId="5142"/>
        </pc:sldMkLst>
      </pc:sldChg>
      <pc:sldChg chg="del">
        <pc:chgData name="健 翁" userId="bedff36119963aae" providerId="LiveId" clId="{CC4E882E-0360-5A43-A9DA-294031FF796D}" dt="2025-08-11T08:44:31.849" v="0" actId="2696"/>
        <pc:sldMkLst>
          <pc:docMk/>
          <pc:sldMk cId="3102996273" sldId="5149"/>
        </pc:sldMkLst>
      </pc:sldChg>
      <pc:sldChg chg="del">
        <pc:chgData name="健 翁" userId="bedff36119963aae" providerId="LiveId" clId="{CC4E882E-0360-5A43-A9DA-294031FF796D}" dt="2025-08-11T08:44:31.878" v="7" actId="2696"/>
        <pc:sldMkLst>
          <pc:docMk/>
          <pc:sldMk cId="3899868927" sldId="5151"/>
        </pc:sldMkLst>
      </pc:sldChg>
      <pc:sldChg chg="del">
        <pc:chgData name="健 翁" userId="bedff36119963aae" providerId="LiveId" clId="{CC4E882E-0360-5A43-A9DA-294031FF796D}" dt="2025-08-11T08:44:31.890" v="12" actId="2696"/>
        <pc:sldMkLst>
          <pc:docMk/>
          <pc:sldMk cId="68839045" sldId="5152"/>
        </pc:sldMkLst>
      </pc:sldChg>
      <pc:sldChg chg="del">
        <pc:chgData name="健 翁" userId="bedff36119963aae" providerId="LiveId" clId="{CC4E882E-0360-5A43-A9DA-294031FF796D}" dt="2025-08-11T08:44:31.928" v="27" actId="2696"/>
        <pc:sldMkLst>
          <pc:docMk/>
          <pc:sldMk cId="3977112199" sldId="5153"/>
        </pc:sldMkLst>
      </pc:sldChg>
      <pc:sldChg chg="del">
        <pc:chgData name="健 翁" userId="bedff36119963aae" providerId="LiveId" clId="{CC4E882E-0360-5A43-A9DA-294031FF796D}" dt="2025-08-11T08:44:31.925" v="26" actId="2696"/>
        <pc:sldMkLst>
          <pc:docMk/>
          <pc:sldMk cId="74970302" sldId="5154"/>
        </pc:sldMkLst>
      </pc:sldChg>
      <pc:sldChg chg="del">
        <pc:chgData name="健 翁" userId="bedff36119963aae" providerId="LiveId" clId="{CC4E882E-0360-5A43-A9DA-294031FF796D}" dt="2025-08-11T08:44:31.882" v="11" actId="2696"/>
        <pc:sldMkLst>
          <pc:docMk/>
          <pc:sldMk cId="2038790528" sldId="5155"/>
        </pc:sldMkLst>
      </pc:sldChg>
      <pc:sldChg chg="del">
        <pc:chgData name="健 翁" userId="bedff36119963aae" providerId="LiveId" clId="{CC4E882E-0360-5A43-A9DA-294031FF796D}" dt="2025-08-11T08:44:31.958" v="39" actId="2696"/>
        <pc:sldMkLst>
          <pc:docMk/>
          <pc:sldMk cId="1421952188" sldId="5156"/>
        </pc:sldMkLst>
      </pc:sldChg>
      <pc:sldChg chg="del">
        <pc:chgData name="健 翁" userId="bedff36119963aae" providerId="LiveId" clId="{CC4E882E-0360-5A43-A9DA-294031FF796D}" dt="2025-08-11T08:44:31.943" v="36" actId="2696"/>
        <pc:sldMkLst>
          <pc:docMk/>
          <pc:sldMk cId="367139676" sldId="5157"/>
        </pc:sldMkLst>
      </pc:sldChg>
      <pc:sldChg chg="del">
        <pc:chgData name="健 翁" userId="bedff36119963aae" providerId="LiveId" clId="{CC4E882E-0360-5A43-A9DA-294031FF796D}" dt="2025-08-11T08:44:31.990" v="49" actId="2696"/>
        <pc:sldMkLst>
          <pc:docMk/>
          <pc:sldMk cId="1474620563" sldId="5158"/>
        </pc:sldMkLst>
      </pc:sldChg>
      <pc:sldChg chg="del">
        <pc:chgData name="健 翁" userId="bedff36119963aae" providerId="LiveId" clId="{CC4E882E-0360-5A43-A9DA-294031FF796D}" dt="2025-08-11T08:44:31.962" v="44" actId="2696"/>
        <pc:sldMkLst>
          <pc:docMk/>
          <pc:sldMk cId="2312525663" sldId="5159"/>
        </pc:sldMkLst>
      </pc:sldChg>
      <pc:sldChg chg="del">
        <pc:chgData name="健 翁" userId="bedff36119963aae" providerId="LiveId" clId="{CC4E882E-0360-5A43-A9DA-294031FF796D}" dt="2025-08-11T08:44:31.990" v="50" actId="2696"/>
        <pc:sldMkLst>
          <pc:docMk/>
          <pc:sldMk cId="3784550203" sldId="5160"/>
        </pc:sldMkLst>
      </pc:sldChg>
      <pc:sldChg chg="del">
        <pc:chgData name="健 翁" userId="bedff36119963aae" providerId="LiveId" clId="{CC4E882E-0360-5A43-A9DA-294031FF796D}" dt="2025-08-11T08:44:31.988" v="47" actId="2696"/>
        <pc:sldMkLst>
          <pc:docMk/>
          <pc:sldMk cId="4237572465" sldId="5161"/>
        </pc:sldMkLst>
      </pc:sldChg>
      <pc:sldChg chg="del">
        <pc:chgData name="健 翁" userId="bedff36119963aae" providerId="LiveId" clId="{CC4E882E-0360-5A43-A9DA-294031FF796D}" dt="2025-08-11T08:44:31.852" v="1" actId="2696"/>
        <pc:sldMkLst>
          <pc:docMk/>
          <pc:sldMk cId="2511327023" sldId="5162"/>
        </pc:sldMkLst>
      </pc:sldChg>
      <pc:sldChg chg="del">
        <pc:chgData name="健 翁" userId="bedff36119963aae" providerId="LiveId" clId="{CC4E882E-0360-5A43-A9DA-294031FF796D}" dt="2025-08-11T08:44:31.989" v="48" actId="2696"/>
        <pc:sldMkLst>
          <pc:docMk/>
          <pc:sldMk cId="3031663747" sldId="5163"/>
        </pc:sldMkLst>
      </pc:sldChg>
      <pc:sldChg chg="del">
        <pc:chgData name="健 翁" userId="bedff36119963aae" providerId="LiveId" clId="{CC4E882E-0360-5A43-A9DA-294031FF796D}" dt="2025-08-11T08:44:31.893" v="14" actId="2696"/>
        <pc:sldMkLst>
          <pc:docMk/>
          <pc:sldMk cId="3650531656" sldId="5164"/>
        </pc:sldMkLst>
      </pc:sldChg>
      <pc:sldChg chg="modSp add del mod">
        <pc:chgData name="健 翁" userId="bedff36119963aae" providerId="LiveId" clId="{CC4E882E-0360-5A43-A9DA-294031FF796D}" dt="2025-08-14T03:39:01.337" v="8126" actId="2696"/>
        <pc:sldMkLst>
          <pc:docMk/>
          <pc:sldMk cId="625746147" sldId="5165"/>
        </pc:sldMkLst>
      </pc:sldChg>
      <pc:sldChg chg="del">
        <pc:chgData name="健 翁" userId="bedff36119963aae" providerId="LiveId" clId="{CC4E882E-0360-5A43-A9DA-294031FF796D}" dt="2025-08-11T08:44:31.914" v="21" actId="2696"/>
        <pc:sldMkLst>
          <pc:docMk/>
          <pc:sldMk cId="1476950983" sldId="5166"/>
        </pc:sldMkLst>
      </pc:sldChg>
      <pc:sldChg chg="del">
        <pc:chgData name="健 翁" userId="bedff36119963aae" providerId="LiveId" clId="{CC4E882E-0360-5A43-A9DA-294031FF796D}" dt="2025-08-11T08:44:31.963" v="45" actId="2696"/>
        <pc:sldMkLst>
          <pc:docMk/>
          <pc:sldMk cId="3340493644" sldId="5167"/>
        </pc:sldMkLst>
      </pc:sldChg>
      <pc:sldChg chg="del">
        <pc:chgData name="健 翁" userId="bedff36119963aae" providerId="LiveId" clId="{CC4E882E-0360-5A43-A9DA-294031FF796D}" dt="2025-08-11T08:44:31.915" v="22" actId="2696"/>
        <pc:sldMkLst>
          <pc:docMk/>
          <pc:sldMk cId="505726437" sldId="5168"/>
        </pc:sldMkLst>
      </pc:sldChg>
      <pc:sldChg chg="del">
        <pc:chgData name="健 翁" userId="bedff36119963aae" providerId="LiveId" clId="{CC4E882E-0360-5A43-A9DA-294031FF796D}" dt="2025-08-11T08:44:31.939" v="33" actId="2696"/>
        <pc:sldMkLst>
          <pc:docMk/>
          <pc:sldMk cId="607062947" sldId="5169"/>
        </pc:sldMkLst>
      </pc:sldChg>
      <pc:sldChg chg="del">
        <pc:chgData name="健 翁" userId="bedff36119963aae" providerId="LiveId" clId="{CC4E882E-0360-5A43-A9DA-294031FF796D}" dt="2025-08-11T08:44:31.908" v="16" actId="2696"/>
        <pc:sldMkLst>
          <pc:docMk/>
          <pc:sldMk cId="1764225062" sldId="5170"/>
        </pc:sldMkLst>
      </pc:sldChg>
      <pc:sldChg chg="del">
        <pc:chgData name="健 翁" userId="bedff36119963aae" providerId="LiveId" clId="{CC4E882E-0360-5A43-A9DA-294031FF796D}" dt="2025-08-11T08:44:31.961" v="42" actId="2696"/>
        <pc:sldMkLst>
          <pc:docMk/>
          <pc:sldMk cId="1888207183" sldId="5171"/>
        </pc:sldMkLst>
      </pc:sldChg>
      <pc:sldChg chg="del">
        <pc:chgData name="健 翁" userId="bedff36119963aae" providerId="LiveId" clId="{CC4E882E-0360-5A43-A9DA-294031FF796D}" dt="2025-08-11T08:44:31.995" v="51" actId="2696"/>
        <pc:sldMkLst>
          <pc:docMk/>
          <pc:sldMk cId="2178140779" sldId="5172"/>
        </pc:sldMkLst>
      </pc:sldChg>
      <pc:sldChg chg="del">
        <pc:chgData name="健 翁" userId="bedff36119963aae" providerId="LiveId" clId="{CC4E882E-0360-5A43-A9DA-294031FF796D}" dt="2025-08-11T08:44:31.881" v="10" actId="2696"/>
        <pc:sldMkLst>
          <pc:docMk/>
          <pc:sldMk cId="3227240976" sldId="5173"/>
        </pc:sldMkLst>
      </pc:sldChg>
      <pc:sldChg chg="del">
        <pc:chgData name="健 翁" userId="bedff36119963aae" providerId="LiveId" clId="{CC4E882E-0360-5A43-A9DA-294031FF796D}" dt="2025-08-11T08:44:31.916" v="23" actId="2696"/>
        <pc:sldMkLst>
          <pc:docMk/>
          <pc:sldMk cId="2192112431" sldId="5174"/>
        </pc:sldMkLst>
      </pc:sldChg>
      <pc:sldChg chg="del">
        <pc:chgData name="健 翁" userId="bedff36119963aae" providerId="LiveId" clId="{CC4E882E-0360-5A43-A9DA-294031FF796D}" dt="2025-08-11T08:44:31.868" v="5" actId="2696"/>
        <pc:sldMkLst>
          <pc:docMk/>
          <pc:sldMk cId="3155255328" sldId="5175"/>
        </pc:sldMkLst>
      </pc:sldChg>
      <pc:sldChg chg="del">
        <pc:chgData name="健 翁" userId="bedff36119963aae" providerId="LiveId" clId="{CC4E882E-0360-5A43-A9DA-294031FF796D}" dt="2025-08-11T08:44:31.924" v="25" actId="2696"/>
        <pc:sldMkLst>
          <pc:docMk/>
          <pc:sldMk cId="2700265280" sldId="5176"/>
        </pc:sldMkLst>
      </pc:sldChg>
      <pc:sldChg chg="modSp add del mod">
        <pc:chgData name="健 翁" userId="bedff36119963aae" providerId="LiveId" clId="{CC4E882E-0360-5A43-A9DA-294031FF796D}" dt="2025-08-14T03:39:01.304" v="8097" actId="2696"/>
        <pc:sldMkLst>
          <pc:docMk/>
          <pc:sldMk cId="1369975596" sldId="5177"/>
        </pc:sldMkLst>
      </pc:sldChg>
      <pc:sldChg chg="del">
        <pc:chgData name="健 翁" userId="bedff36119963aae" providerId="LiveId" clId="{CC4E882E-0360-5A43-A9DA-294031FF796D}" dt="2025-08-11T08:44:31.913" v="20" actId="2696"/>
        <pc:sldMkLst>
          <pc:docMk/>
          <pc:sldMk cId="2021351070" sldId="5178"/>
        </pc:sldMkLst>
      </pc:sldChg>
      <pc:sldChg chg="del">
        <pc:chgData name="健 翁" userId="bedff36119963aae" providerId="LiveId" clId="{CC4E882E-0360-5A43-A9DA-294031FF796D}" dt="2025-08-11T08:44:31.961" v="43" actId="2696"/>
        <pc:sldMkLst>
          <pc:docMk/>
          <pc:sldMk cId="548558845" sldId="5179"/>
        </pc:sldMkLst>
      </pc:sldChg>
      <pc:sldChg chg="del">
        <pc:chgData name="健 翁" userId="bedff36119963aae" providerId="LiveId" clId="{CC4E882E-0360-5A43-A9DA-294031FF796D}" dt="2025-08-11T08:44:31.911" v="19" actId="2696"/>
        <pc:sldMkLst>
          <pc:docMk/>
          <pc:sldMk cId="85761837" sldId="5180"/>
        </pc:sldMkLst>
      </pc:sldChg>
      <pc:sldChg chg="del">
        <pc:chgData name="健 翁" userId="bedff36119963aae" providerId="LiveId" clId="{CC4E882E-0360-5A43-A9DA-294031FF796D}" dt="2025-08-11T08:44:31.910" v="18" actId="2696"/>
        <pc:sldMkLst>
          <pc:docMk/>
          <pc:sldMk cId="1167676827" sldId="5181"/>
        </pc:sldMkLst>
      </pc:sldChg>
      <pc:sldChg chg="del">
        <pc:chgData name="健 翁" userId="bedff36119963aae" providerId="LiveId" clId="{CC4E882E-0360-5A43-A9DA-294031FF796D}" dt="2025-08-11T08:44:31.933" v="32" actId="2696"/>
        <pc:sldMkLst>
          <pc:docMk/>
          <pc:sldMk cId="1057228888" sldId="5182"/>
        </pc:sldMkLst>
      </pc:sldChg>
      <pc:sldChg chg="addSp modSp add del mod">
        <pc:chgData name="健 翁" userId="bedff36119963aae" providerId="LiveId" clId="{CC4E882E-0360-5A43-A9DA-294031FF796D}" dt="2025-08-14T03:39:01.345" v="8136" actId="2696"/>
        <pc:sldMkLst>
          <pc:docMk/>
          <pc:sldMk cId="3258293308" sldId="5183"/>
        </pc:sldMkLst>
      </pc:sldChg>
      <pc:sldChg chg="add del">
        <pc:chgData name="健 翁" userId="bedff36119963aae" providerId="LiveId" clId="{CC4E882E-0360-5A43-A9DA-294031FF796D}" dt="2025-08-11T11:53:18.379" v="246" actId="2696"/>
        <pc:sldMkLst>
          <pc:docMk/>
          <pc:sldMk cId="2682485562" sldId="5184"/>
        </pc:sldMkLst>
      </pc:sldChg>
      <pc:sldChg chg="addSp modSp add del mod">
        <pc:chgData name="健 翁" userId="bedff36119963aae" providerId="LiveId" clId="{CC4E882E-0360-5A43-A9DA-294031FF796D}" dt="2025-08-14T03:39:01.340" v="8130" actId="2696"/>
        <pc:sldMkLst>
          <pc:docMk/>
          <pc:sldMk cId="616705893" sldId="5185"/>
        </pc:sldMkLst>
      </pc:sldChg>
      <pc:sldChg chg="add del">
        <pc:chgData name="健 翁" userId="bedff36119963aae" providerId="LiveId" clId="{CC4E882E-0360-5A43-A9DA-294031FF796D}" dt="2025-08-11T10:57:37.187" v="215" actId="2696"/>
        <pc:sldMkLst>
          <pc:docMk/>
          <pc:sldMk cId="2050012229" sldId="5186"/>
        </pc:sldMkLst>
      </pc:sldChg>
      <pc:sldChg chg="addSp delSp modSp add del mod modAnim">
        <pc:chgData name="健 翁" userId="bedff36119963aae" providerId="LiveId" clId="{CC4E882E-0360-5A43-A9DA-294031FF796D}" dt="2025-08-14T03:39:01.310" v="8102" actId="2696"/>
        <pc:sldMkLst>
          <pc:docMk/>
          <pc:sldMk cId="2084184294" sldId="5186"/>
        </pc:sldMkLst>
      </pc:sldChg>
      <pc:sldChg chg="modSp add del mod">
        <pc:chgData name="健 翁" userId="bedff36119963aae" providerId="LiveId" clId="{CC4E882E-0360-5A43-A9DA-294031FF796D}" dt="2025-08-11T11:57:49.003" v="594" actId="2696"/>
        <pc:sldMkLst>
          <pc:docMk/>
          <pc:sldMk cId="2667794146" sldId="5187"/>
        </pc:sldMkLst>
      </pc:sldChg>
      <pc:sldChg chg="del">
        <pc:chgData name="健 翁" userId="bedff36119963aae" providerId="LiveId" clId="{CC4E882E-0360-5A43-A9DA-294031FF796D}" dt="2025-08-11T08:44:31.853" v="2" actId="2696"/>
        <pc:sldMkLst>
          <pc:docMk/>
          <pc:sldMk cId="3176419095" sldId="5187"/>
        </pc:sldMkLst>
      </pc:sldChg>
      <pc:sldChg chg="addSp modSp add del mod">
        <pc:chgData name="健 翁" userId="bedff36119963aae" providerId="LiveId" clId="{CC4E882E-0360-5A43-A9DA-294031FF796D}" dt="2025-08-14T03:39:01.327" v="8116" actId="2696"/>
        <pc:sldMkLst>
          <pc:docMk/>
          <pc:sldMk cId="1151030816" sldId="5188"/>
        </pc:sldMkLst>
      </pc:sldChg>
      <pc:sldChg chg="add del">
        <pc:chgData name="健 翁" userId="bedff36119963aae" providerId="LiveId" clId="{CC4E882E-0360-5A43-A9DA-294031FF796D}" dt="2025-08-11T11:53:25.439" v="247" actId="2696"/>
        <pc:sldMkLst>
          <pc:docMk/>
          <pc:sldMk cId="1610828081" sldId="5188"/>
        </pc:sldMkLst>
      </pc:sldChg>
      <pc:sldChg chg="del">
        <pc:chgData name="健 翁" userId="bedff36119963aae" providerId="LiveId" clId="{CC4E882E-0360-5A43-A9DA-294031FF796D}" dt="2025-08-11T08:44:31.930" v="29" actId="2696"/>
        <pc:sldMkLst>
          <pc:docMk/>
          <pc:sldMk cId="650690872" sldId="5189"/>
        </pc:sldMkLst>
      </pc:sldChg>
      <pc:sldChg chg="addSp modSp new del mod">
        <pc:chgData name="健 翁" userId="bedff36119963aae" providerId="LiveId" clId="{CC4E882E-0360-5A43-A9DA-294031FF796D}" dt="2025-08-14T03:39:01.305" v="8098" actId="2696"/>
        <pc:sldMkLst>
          <pc:docMk/>
          <pc:sldMk cId="2821399229" sldId="5189"/>
        </pc:sldMkLst>
      </pc:sldChg>
      <pc:sldChg chg="del">
        <pc:chgData name="健 翁" userId="bedff36119963aae" providerId="LiveId" clId="{CC4E882E-0360-5A43-A9DA-294031FF796D}" dt="2025-08-11T08:44:31.940" v="34" actId="2696"/>
        <pc:sldMkLst>
          <pc:docMk/>
          <pc:sldMk cId="1355651249" sldId="5190"/>
        </pc:sldMkLst>
      </pc:sldChg>
      <pc:sldChg chg="modSp new del mod ord">
        <pc:chgData name="健 翁" userId="bedff36119963aae" providerId="LiveId" clId="{CC4E882E-0360-5A43-A9DA-294031FF796D}" dt="2025-08-14T03:39:01.326" v="8115" actId="2696"/>
        <pc:sldMkLst>
          <pc:docMk/>
          <pc:sldMk cId="3458452451" sldId="5190"/>
        </pc:sldMkLst>
      </pc:sldChg>
      <pc:sldChg chg="del">
        <pc:chgData name="健 翁" userId="bedff36119963aae" providerId="LiveId" clId="{CC4E882E-0360-5A43-A9DA-294031FF796D}" dt="2025-08-11T08:44:31.879" v="9" actId="2696"/>
        <pc:sldMkLst>
          <pc:docMk/>
          <pc:sldMk cId="57887080" sldId="5191"/>
        </pc:sldMkLst>
      </pc:sldChg>
      <pc:sldChg chg="modSp add del mod">
        <pc:chgData name="健 翁" userId="bedff36119963aae" providerId="LiveId" clId="{CC4E882E-0360-5A43-A9DA-294031FF796D}" dt="2025-08-14T03:39:01.345" v="8137" actId="2696"/>
        <pc:sldMkLst>
          <pc:docMk/>
          <pc:sldMk cId="2470621032" sldId="5191"/>
        </pc:sldMkLst>
      </pc:sldChg>
      <pc:sldChg chg="addSp delSp modSp add del mod">
        <pc:chgData name="健 翁" userId="bedff36119963aae" providerId="LiveId" clId="{CC4E882E-0360-5A43-A9DA-294031FF796D}" dt="2025-08-14T03:39:01.302" v="8096" actId="2696"/>
        <pc:sldMkLst>
          <pc:docMk/>
          <pc:sldMk cId="594992375" sldId="5192"/>
        </pc:sldMkLst>
      </pc:sldChg>
      <pc:sldChg chg="del">
        <pc:chgData name="健 翁" userId="bedff36119963aae" providerId="LiveId" clId="{CC4E882E-0360-5A43-A9DA-294031FF796D}" dt="2025-08-11T08:44:31.931" v="30" actId="2696"/>
        <pc:sldMkLst>
          <pc:docMk/>
          <pc:sldMk cId="3790440056" sldId="5192"/>
        </pc:sldMkLst>
      </pc:sldChg>
      <pc:sldChg chg="modSp add del mod ord">
        <pc:chgData name="健 翁" userId="bedff36119963aae" providerId="LiveId" clId="{CC4E882E-0360-5A43-A9DA-294031FF796D}" dt="2025-08-14T03:39:01.346" v="8138" actId="2696"/>
        <pc:sldMkLst>
          <pc:docMk/>
          <pc:sldMk cId="1485359549" sldId="5193"/>
        </pc:sldMkLst>
      </pc:sldChg>
      <pc:sldChg chg="modSp add del mod ord">
        <pc:chgData name="健 翁" userId="bedff36119963aae" providerId="LiveId" clId="{CC4E882E-0360-5A43-A9DA-294031FF796D}" dt="2025-08-14T03:39:01.329" v="8119" actId="2696"/>
        <pc:sldMkLst>
          <pc:docMk/>
          <pc:sldMk cId="353900256" sldId="5194"/>
        </pc:sldMkLst>
      </pc:sldChg>
      <pc:sldChg chg="modSp add del mod">
        <pc:chgData name="健 翁" userId="bedff36119963aae" providerId="LiveId" clId="{CC4E882E-0360-5A43-A9DA-294031FF796D}" dt="2025-08-14T03:39:01.340" v="8129" actId="2696"/>
        <pc:sldMkLst>
          <pc:docMk/>
          <pc:sldMk cId="2738071459" sldId="5195"/>
        </pc:sldMkLst>
      </pc:sldChg>
      <pc:sldChg chg="modSp add del mod">
        <pc:chgData name="健 翁" userId="bedff36119963aae" providerId="LiveId" clId="{CC4E882E-0360-5A43-A9DA-294031FF796D}" dt="2025-08-14T03:39:01.344" v="8135" actId="2696"/>
        <pc:sldMkLst>
          <pc:docMk/>
          <pc:sldMk cId="418407310" sldId="5196"/>
        </pc:sldMkLst>
      </pc:sldChg>
      <pc:sldChg chg="addSp delSp modSp add del mod">
        <pc:chgData name="健 翁" userId="bedff36119963aae" providerId="LiveId" clId="{CC4E882E-0360-5A43-A9DA-294031FF796D}" dt="2025-08-14T03:39:01.317" v="8107" actId="2696"/>
        <pc:sldMkLst>
          <pc:docMk/>
          <pc:sldMk cId="2977237562" sldId="5197"/>
        </pc:sldMkLst>
      </pc:sldChg>
      <pc:sldChg chg="modSp add del mod">
        <pc:chgData name="健 翁" userId="bedff36119963aae" providerId="LiveId" clId="{CC4E882E-0360-5A43-A9DA-294031FF796D}" dt="2025-08-14T03:39:01.306" v="8099" actId="2696"/>
        <pc:sldMkLst>
          <pc:docMk/>
          <pc:sldMk cId="91751376" sldId="5198"/>
        </pc:sldMkLst>
      </pc:sldChg>
      <pc:sldChg chg="new del">
        <pc:chgData name="健 翁" userId="bedff36119963aae" providerId="LiveId" clId="{CC4E882E-0360-5A43-A9DA-294031FF796D}" dt="2025-08-11T18:22:38.967" v="2224" actId="2696"/>
        <pc:sldMkLst>
          <pc:docMk/>
          <pc:sldMk cId="2367997817" sldId="5199"/>
        </pc:sldMkLst>
      </pc:sldChg>
      <pc:sldChg chg="addSp modSp add del mod">
        <pc:chgData name="健 翁" userId="bedff36119963aae" providerId="LiveId" clId="{CC4E882E-0360-5A43-A9DA-294031FF796D}" dt="2025-08-14T03:39:01.347" v="8139" actId="2696"/>
        <pc:sldMkLst>
          <pc:docMk/>
          <pc:sldMk cId="605063885" sldId="5200"/>
        </pc:sldMkLst>
      </pc:sldChg>
      <pc:sldChg chg="add del">
        <pc:chgData name="健 翁" userId="bedff36119963aae" providerId="LiveId" clId="{CC4E882E-0360-5A43-A9DA-294031FF796D}" dt="2025-08-11T14:10:57.666" v="1966" actId="2696"/>
        <pc:sldMkLst>
          <pc:docMk/>
          <pc:sldMk cId="1525952044" sldId="5200"/>
        </pc:sldMkLst>
      </pc:sldChg>
      <pc:sldChg chg="addSp delSp modSp add del mod ord delAnim">
        <pc:chgData name="健 翁" userId="bedff36119963aae" providerId="LiveId" clId="{CC4E882E-0360-5A43-A9DA-294031FF796D}" dt="2025-08-14T03:39:01.336" v="8125" actId="2696"/>
        <pc:sldMkLst>
          <pc:docMk/>
          <pc:sldMk cId="2304951181" sldId="5201"/>
        </pc:sldMkLst>
      </pc:sldChg>
      <pc:sldChg chg="modSp new del mod ord">
        <pc:chgData name="健 翁" userId="bedff36119963aae" providerId="LiveId" clId="{CC4E882E-0360-5A43-A9DA-294031FF796D}" dt="2025-08-11T18:20:46.052" v="2221" actId="2696"/>
        <pc:sldMkLst>
          <pc:docMk/>
          <pc:sldMk cId="4270440329" sldId="5201"/>
        </pc:sldMkLst>
      </pc:sldChg>
      <pc:sldChg chg="modSp new del mod ord">
        <pc:chgData name="健 翁" userId="bedff36119963aae" providerId="LiveId" clId="{CC4E882E-0360-5A43-A9DA-294031FF796D}" dt="2025-08-14T03:39:01.328" v="8117" actId="2696"/>
        <pc:sldMkLst>
          <pc:docMk/>
          <pc:sldMk cId="3557374754" sldId="5202"/>
        </pc:sldMkLst>
      </pc:sldChg>
      <pc:sldChg chg="modSp add del mod">
        <pc:chgData name="健 翁" userId="bedff36119963aae" providerId="LiveId" clId="{CC4E882E-0360-5A43-A9DA-294031FF796D}" dt="2025-08-14T03:39:01.324" v="8113" actId="2696"/>
        <pc:sldMkLst>
          <pc:docMk/>
          <pc:sldMk cId="3531862024" sldId="5203"/>
        </pc:sldMkLst>
      </pc:sldChg>
      <pc:sldChg chg="addSp delSp modSp new del mod">
        <pc:chgData name="健 翁" userId="bedff36119963aae" providerId="LiveId" clId="{CC4E882E-0360-5A43-A9DA-294031FF796D}" dt="2025-08-14T03:39:01.325" v="8114" actId="2696"/>
        <pc:sldMkLst>
          <pc:docMk/>
          <pc:sldMk cId="3415662540" sldId="5204"/>
        </pc:sldMkLst>
      </pc:sldChg>
      <pc:sldChg chg="addSp delSp modSp add del mod">
        <pc:chgData name="健 翁" userId="bedff36119963aae" providerId="LiveId" clId="{CC4E882E-0360-5A43-A9DA-294031FF796D}" dt="2025-08-14T03:39:01.342" v="8132" actId="2696"/>
        <pc:sldMkLst>
          <pc:docMk/>
          <pc:sldMk cId="2333530563" sldId="5205"/>
        </pc:sldMkLst>
      </pc:sldChg>
      <pc:sldChg chg="addSp delSp modSp add del mod">
        <pc:chgData name="健 翁" userId="bedff36119963aae" providerId="LiveId" clId="{CC4E882E-0360-5A43-A9DA-294031FF796D}" dt="2025-08-14T03:39:01.322" v="8111" actId="2696"/>
        <pc:sldMkLst>
          <pc:docMk/>
          <pc:sldMk cId="2125618035" sldId="5206"/>
        </pc:sldMkLst>
      </pc:sldChg>
      <pc:sldChg chg="addSp delSp modSp add del mod">
        <pc:chgData name="健 翁" userId="bedff36119963aae" providerId="LiveId" clId="{CC4E882E-0360-5A43-A9DA-294031FF796D}" dt="2025-08-14T03:39:01.313" v="8105" actId="2696"/>
        <pc:sldMkLst>
          <pc:docMk/>
          <pc:sldMk cId="1415976413" sldId="5207"/>
        </pc:sldMkLst>
      </pc:sldChg>
      <pc:sldChg chg="modSp new del mod">
        <pc:chgData name="健 翁" userId="bedff36119963aae" providerId="LiveId" clId="{CC4E882E-0360-5A43-A9DA-294031FF796D}" dt="2025-08-14T03:39:01.321" v="8110" actId="2696"/>
        <pc:sldMkLst>
          <pc:docMk/>
          <pc:sldMk cId="1771593567" sldId="5208"/>
        </pc:sldMkLst>
      </pc:sldChg>
      <pc:sldChg chg="modSp new del mod">
        <pc:chgData name="健 翁" userId="bedff36119963aae" providerId="LiveId" clId="{CC4E882E-0360-5A43-A9DA-294031FF796D}" dt="2025-08-14T03:39:01.342" v="8133" actId="2696"/>
        <pc:sldMkLst>
          <pc:docMk/>
          <pc:sldMk cId="664087877" sldId="5209"/>
        </pc:sldMkLst>
      </pc:sldChg>
      <pc:sldChg chg="modSp add del mod">
        <pc:chgData name="健 翁" userId="bedff36119963aae" providerId="LiveId" clId="{CC4E882E-0360-5A43-A9DA-294031FF796D}" dt="2025-08-14T03:39:01.334" v="8124" actId="2696"/>
        <pc:sldMkLst>
          <pc:docMk/>
          <pc:sldMk cId="698863194" sldId="5210"/>
        </pc:sldMkLst>
      </pc:sldChg>
      <pc:sldChg chg="modSp new del mod">
        <pc:chgData name="健 翁" userId="bedff36119963aae" providerId="LiveId" clId="{CC4E882E-0360-5A43-A9DA-294031FF796D}" dt="2025-08-14T03:39:01.339" v="8128" actId="2696"/>
        <pc:sldMkLst>
          <pc:docMk/>
          <pc:sldMk cId="898344749" sldId="5211"/>
        </pc:sldMkLst>
      </pc:sldChg>
      <pc:sldChg chg="addSp delSp modSp add del mod">
        <pc:chgData name="健 翁" userId="bedff36119963aae" providerId="LiveId" clId="{CC4E882E-0360-5A43-A9DA-294031FF796D}" dt="2025-08-14T03:39:01.308" v="8100" actId="2696"/>
        <pc:sldMkLst>
          <pc:docMk/>
          <pc:sldMk cId="1773213647" sldId="5212"/>
        </pc:sldMkLst>
      </pc:sldChg>
      <pc:sldChg chg="addSp delSp modSp new del mod">
        <pc:chgData name="健 翁" userId="bedff36119963aae" providerId="LiveId" clId="{CC4E882E-0360-5A43-A9DA-294031FF796D}" dt="2025-08-14T03:39:01.312" v="8104" actId="2696"/>
        <pc:sldMkLst>
          <pc:docMk/>
          <pc:sldMk cId="346525871" sldId="5213"/>
        </pc:sldMkLst>
      </pc:sldChg>
      <pc:sldChg chg="addSp delSp modSp new del mod">
        <pc:chgData name="健 翁" userId="bedff36119963aae" providerId="LiveId" clId="{CC4E882E-0360-5A43-A9DA-294031FF796D}" dt="2025-08-14T03:39:01.320" v="8109" actId="2696"/>
        <pc:sldMkLst>
          <pc:docMk/>
          <pc:sldMk cId="4004717968" sldId="5214"/>
        </pc:sldMkLst>
      </pc:sldChg>
      <pc:sldChg chg="addSp delSp modSp add del mod">
        <pc:chgData name="健 翁" userId="bedff36119963aae" providerId="LiveId" clId="{CC4E882E-0360-5A43-A9DA-294031FF796D}" dt="2025-08-14T03:39:01.309" v="8101" actId="2696"/>
        <pc:sldMkLst>
          <pc:docMk/>
          <pc:sldMk cId="1011431269" sldId="5215"/>
        </pc:sldMkLst>
      </pc:sldChg>
      <pc:sldChg chg="addSp delSp modSp add del mod">
        <pc:chgData name="健 翁" userId="bedff36119963aae" providerId="LiveId" clId="{CC4E882E-0360-5A43-A9DA-294031FF796D}" dt="2025-08-14T03:39:01.338" v="8127" actId="2696"/>
        <pc:sldMkLst>
          <pc:docMk/>
          <pc:sldMk cId="3850708256" sldId="5216"/>
        </pc:sldMkLst>
      </pc:sldChg>
      <pc:sldChg chg="addSp delSp modSp new del mod modShow">
        <pc:chgData name="健 翁" userId="bedff36119963aae" providerId="LiveId" clId="{CC4E882E-0360-5A43-A9DA-294031FF796D}" dt="2025-08-14T03:39:01.333" v="8122" actId="2696"/>
        <pc:sldMkLst>
          <pc:docMk/>
          <pc:sldMk cId="2825222187" sldId="5217"/>
        </pc:sldMkLst>
      </pc:sldChg>
      <pc:sldChg chg="new del">
        <pc:chgData name="健 翁" userId="bedff36119963aae" providerId="LiveId" clId="{CC4E882E-0360-5A43-A9DA-294031FF796D}" dt="2025-08-12T21:15:02.887" v="6237" actId="2696"/>
        <pc:sldMkLst>
          <pc:docMk/>
          <pc:sldMk cId="3638516305" sldId="5218"/>
        </pc:sldMkLst>
      </pc:sldChg>
      <pc:sldChg chg="addSp modSp add del mod">
        <pc:chgData name="健 翁" userId="bedff36119963aae" providerId="LiveId" clId="{CC4E882E-0360-5A43-A9DA-294031FF796D}" dt="2025-08-14T03:39:01.323" v="8112" actId="2696"/>
        <pc:sldMkLst>
          <pc:docMk/>
          <pc:sldMk cId="1680088531" sldId="5219"/>
        </pc:sldMkLst>
      </pc:sldChg>
      <pc:sldChg chg="addSp delSp modSp add del mod">
        <pc:chgData name="健 翁" userId="bedff36119963aae" providerId="LiveId" clId="{CC4E882E-0360-5A43-A9DA-294031FF796D}" dt="2025-08-14T03:39:01.331" v="8121" actId="2696"/>
        <pc:sldMkLst>
          <pc:docMk/>
          <pc:sldMk cId="3773461249" sldId="5220"/>
        </pc:sldMkLst>
      </pc:sldChg>
      <pc:sldChg chg="addSp delSp modSp new del mod">
        <pc:chgData name="健 翁" userId="bedff36119963aae" providerId="LiveId" clId="{CC4E882E-0360-5A43-A9DA-294031FF796D}" dt="2025-08-14T03:39:01.298" v="8094" actId="2696"/>
        <pc:sldMkLst>
          <pc:docMk/>
          <pc:sldMk cId="2233541788" sldId="5221"/>
        </pc:sldMkLst>
      </pc:sldChg>
      <pc:sldChg chg="addSp delSp modSp add del mod">
        <pc:chgData name="健 翁" userId="bedff36119963aae" providerId="LiveId" clId="{CC4E882E-0360-5A43-A9DA-294031FF796D}" dt="2025-08-14T03:39:01.319" v="8108" actId="2696"/>
        <pc:sldMkLst>
          <pc:docMk/>
          <pc:sldMk cId="2095522881" sldId="5222"/>
        </pc:sldMkLst>
      </pc:sldChg>
      <pc:sldChg chg="add del">
        <pc:chgData name="健 翁" userId="bedff36119963aae" providerId="LiveId" clId="{CC4E882E-0360-5A43-A9DA-294031FF796D}" dt="2025-08-13T06:23:41.344" v="7168" actId="2696"/>
        <pc:sldMkLst>
          <pc:docMk/>
          <pc:sldMk cId="501716709" sldId="5223"/>
        </pc:sldMkLst>
      </pc:sldChg>
      <pc:sldChg chg="addSp delSp modSp add del mod">
        <pc:chgData name="健 翁" userId="bedff36119963aae" providerId="LiveId" clId="{CC4E882E-0360-5A43-A9DA-294031FF796D}" dt="2025-08-14T03:39:01.329" v="8118" actId="2696"/>
        <pc:sldMkLst>
          <pc:docMk/>
          <pc:sldMk cId="2894136113" sldId="5223"/>
        </pc:sldMkLst>
      </pc:sldChg>
      <pc:sldChg chg="add del mod modShow">
        <pc:chgData name="健 翁" userId="bedff36119963aae" providerId="LiveId" clId="{CC4E882E-0360-5A43-A9DA-294031FF796D}" dt="2025-08-14T03:39:01.334" v="8123" actId="2696"/>
        <pc:sldMkLst>
          <pc:docMk/>
          <pc:sldMk cId="3606847694" sldId="5224"/>
        </pc:sldMkLst>
      </pc:sldChg>
      <pc:sldChg chg="modSp add del mod modShow">
        <pc:chgData name="健 翁" userId="bedff36119963aae" providerId="LiveId" clId="{CC4E882E-0360-5A43-A9DA-294031FF796D}" dt="2025-08-14T03:39:01.330" v="8120" actId="2696"/>
        <pc:sldMkLst>
          <pc:docMk/>
          <pc:sldMk cId="486442590" sldId="5225"/>
        </pc:sldMkLst>
      </pc:sldChg>
      <pc:sldChg chg="addSp modSp add mod">
        <pc:chgData name="健 翁" userId="bedff36119963aae" providerId="LiveId" clId="{CC4E882E-0360-5A43-A9DA-294031FF796D}" dt="2025-08-13T06:54:54.954" v="8092" actId="1076"/>
        <pc:sldMkLst>
          <pc:docMk/>
          <pc:sldMk cId="1939928746" sldId="5226"/>
        </pc:sldMkLst>
      </pc:sldChg>
      <pc:sldChg chg="modSp new mod">
        <pc:chgData name="健 翁" userId="bedff36119963aae" providerId="LiveId" clId="{CC4E882E-0360-5A43-A9DA-294031FF796D}" dt="2025-08-14T03:40:12.628" v="8260" actId="113"/>
        <pc:sldMkLst>
          <pc:docMk/>
          <pc:sldMk cId="1533049159" sldId="5227"/>
        </pc:sldMkLst>
      </pc:sldChg>
      <pc:sldChg chg="addSp delSp modSp new mod">
        <pc:chgData name="健 翁" userId="bedff36119963aae" providerId="LiveId" clId="{CC4E882E-0360-5A43-A9DA-294031FF796D}" dt="2025-08-14T03:58:16.964" v="9382" actId="20577"/>
        <pc:sldMkLst>
          <pc:docMk/>
          <pc:sldMk cId="4071989764" sldId="5228"/>
        </pc:sldMkLst>
      </pc:sldChg>
      <pc:sldChg chg="addSp modSp new mod">
        <pc:chgData name="健 翁" userId="bedff36119963aae" providerId="LiveId" clId="{CC4E882E-0360-5A43-A9DA-294031FF796D}" dt="2025-08-14T03:58:19.226" v="9386" actId="20577"/>
        <pc:sldMkLst>
          <pc:docMk/>
          <pc:sldMk cId="2722332047" sldId="5229"/>
        </pc:sldMkLst>
      </pc:sldChg>
      <pc:sldChg chg="addSp modSp new mod">
        <pc:chgData name="健 翁" userId="bedff36119963aae" providerId="LiveId" clId="{CC4E882E-0360-5A43-A9DA-294031FF796D}" dt="2025-08-14T04:01:45.852" v="9705" actId="20577"/>
        <pc:sldMkLst>
          <pc:docMk/>
          <pc:sldMk cId="2237874085" sldId="5230"/>
        </pc:sldMkLst>
      </pc:sldChg>
      <pc:sldChg chg="addSp modSp new mod">
        <pc:chgData name="健 翁" userId="bedff36119963aae" providerId="LiveId" clId="{CC4E882E-0360-5A43-A9DA-294031FF796D}" dt="2025-08-14T04:17:12.657" v="10374" actId="20577"/>
        <pc:sldMkLst>
          <pc:docMk/>
          <pc:sldMk cId="3609583" sldId="5231"/>
        </pc:sldMkLst>
      </pc:sldChg>
      <pc:sldChg chg="addSp delSp modSp add mod">
        <pc:chgData name="健 翁" userId="bedff36119963aae" providerId="LiveId" clId="{CC4E882E-0360-5A43-A9DA-294031FF796D}" dt="2025-08-14T04:19:18.018" v="10375" actId="1076"/>
        <pc:sldMkLst>
          <pc:docMk/>
          <pc:sldMk cId="3925223010" sldId="5232"/>
        </pc:sldMkLst>
      </pc:sldChg>
      <pc:sldChg chg="add del">
        <pc:chgData name="健 翁" userId="bedff36119963aae" providerId="LiveId" clId="{CC4E882E-0360-5A43-A9DA-294031FF796D}" dt="2025-08-14T04:12:12.262" v="9989"/>
        <pc:sldMkLst>
          <pc:docMk/>
          <pc:sldMk cId="1110320525" sldId="5233"/>
        </pc:sldMkLst>
      </pc:sldChg>
      <pc:sldChg chg="modSp add del mod">
        <pc:chgData name="健 翁" userId="bedff36119963aae" providerId="LiveId" clId="{CC4E882E-0360-5A43-A9DA-294031FF796D}" dt="2025-08-14T05:48:23.942" v="10381" actId="2696"/>
        <pc:sldMkLst>
          <pc:docMk/>
          <pc:sldMk cId="4061689558" sldId="5233"/>
        </pc:sldMkLst>
      </pc:sldChg>
      <pc:sldMasterChg chg="modSldLayout">
        <pc:chgData name="健 翁" userId="bedff36119963aae" providerId="LiveId" clId="{CC4E882E-0360-5A43-A9DA-294031FF796D}" dt="2025-08-14T03:39:45.119" v="8178" actId="403"/>
        <pc:sldMasterMkLst>
          <pc:docMk/>
          <pc:sldMasterMk cId="1737808725" sldId="2147483648"/>
        </pc:sldMasterMkLst>
        <pc:sldLayoutChg chg="modSp">
          <pc:chgData name="健 翁" userId="bedff36119963aae" providerId="LiveId" clId="{CC4E882E-0360-5A43-A9DA-294031FF796D}" dt="2025-08-14T03:39:45.119" v="8178" actId="403"/>
          <pc:sldLayoutMkLst>
            <pc:docMk/>
            <pc:sldMasterMk cId="1737808725" sldId="2147483648"/>
            <pc:sldLayoutMk cId="226798156" sldId="2147483650"/>
          </pc:sldLayoutMkLst>
        </pc:sldLayoutChg>
      </pc:sldMasterChg>
    </pc:docChg>
  </pc:docChgLst>
  <pc:docChgLst>
    <pc:chgData name="健 翁" userId="bedff36119963aae" providerId="LiveId" clId="{B988CD94-6A36-0C46-B7AD-D7691F6E276F}"/>
    <pc:docChg chg="undo custSel addSld delSld modSld sldOrd modMainMaster">
      <pc:chgData name="健 翁" userId="bedff36119963aae" providerId="LiveId" clId="{B988CD94-6A36-0C46-B7AD-D7691F6E276F}" dt="2025-08-04T07:51:23.823" v="5476" actId="20577"/>
      <pc:docMkLst>
        <pc:docMk/>
      </pc:docMkLst>
      <pc:sldChg chg="addSp modSp mod">
        <pc:chgData name="健 翁" userId="bedff36119963aae" providerId="LiveId" clId="{B988CD94-6A36-0C46-B7AD-D7691F6E276F}" dt="2025-08-04T07:51:23.823" v="5476" actId="20577"/>
        <pc:sldMkLst>
          <pc:docMk/>
          <pc:sldMk cId="2548739364" sldId="256"/>
        </pc:sldMkLst>
      </pc:sldChg>
      <pc:sldChg chg="addSp delSp modSp mod">
        <pc:chgData name="健 翁" userId="bedff36119963aae" providerId="LiveId" clId="{B988CD94-6A36-0C46-B7AD-D7691F6E276F}" dt="2025-08-04T02:40:40.497" v="641" actId="20577"/>
        <pc:sldMkLst>
          <pc:docMk/>
          <pc:sldMk cId="39619622" sldId="257"/>
        </pc:sldMkLst>
      </pc:sldChg>
      <pc:sldChg chg="addSp modSp new mod">
        <pc:chgData name="健 翁" userId="bedff36119963aae" providerId="LiveId" clId="{B988CD94-6A36-0C46-B7AD-D7691F6E276F}" dt="2025-08-04T04:38:18.734" v="1602" actId="20577"/>
        <pc:sldMkLst>
          <pc:docMk/>
          <pc:sldMk cId="1848312201" sldId="258"/>
        </pc:sldMkLst>
      </pc:sldChg>
      <pc:sldChg chg="modSp new del mod">
        <pc:chgData name="健 翁" userId="bedff36119963aae" providerId="LiveId" clId="{B988CD94-6A36-0C46-B7AD-D7691F6E276F}" dt="2025-08-03T00:53:12.395" v="310" actId="2696"/>
        <pc:sldMkLst>
          <pc:docMk/>
          <pc:sldMk cId="2636151822" sldId="259"/>
        </pc:sldMkLst>
      </pc:sldChg>
      <pc:sldChg chg="delSp modSp add mod">
        <pc:chgData name="健 翁" userId="bedff36119963aae" providerId="LiveId" clId="{B988CD94-6A36-0C46-B7AD-D7691F6E276F}" dt="2025-08-03T00:56:31.456" v="344" actId="478"/>
        <pc:sldMkLst>
          <pc:docMk/>
          <pc:sldMk cId="529651272" sldId="264"/>
        </pc:sldMkLst>
      </pc:sldChg>
      <pc:sldChg chg="delSp modSp add mod">
        <pc:chgData name="健 翁" userId="bedff36119963aae" providerId="LiveId" clId="{B988CD94-6A36-0C46-B7AD-D7691F6E276F}" dt="2025-08-04T02:32:09.206" v="413" actId="20577"/>
        <pc:sldMkLst>
          <pc:docMk/>
          <pc:sldMk cId="1136956135" sldId="265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2383272540" sldId="266"/>
        </pc:sldMkLst>
      </pc:sldChg>
      <pc:sldChg chg="delSp add">
        <pc:chgData name="健 翁" userId="bedff36119963aae" providerId="LiveId" clId="{B988CD94-6A36-0C46-B7AD-D7691F6E276F}" dt="2025-08-03T01:00:12.155" v="358"/>
        <pc:sldMkLst>
          <pc:docMk/>
          <pc:sldMk cId="2058716841" sldId="267"/>
        </pc:sldMkLst>
      </pc:sldChg>
      <pc:sldChg chg="delSp modSp add mod">
        <pc:chgData name="健 翁" userId="bedff36119963aae" providerId="LiveId" clId="{B988CD94-6A36-0C46-B7AD-D7691F6E276F}" dt="2025-08-04T02:41:33.608" v="653" actId="478"/>
        <pc:sldMkLst>
          <pc:docMk/>
          <pc:sldMk cId="2840851764" sldId="268"/>
        </pc:sldMkLst>
      </pc:sldChg>
      <pc:sldChg chg="delSp add mod">
        <pc:chgData name="健 翁" userId="bedff36119963aae" providerId="LiveId" clId="{B988CD94-6A36-0C46-B7AD-D7691F6E276F}" dt="2025-08-04T02:41:13.486" v="646" actId="478"/>
        <pc:sldMkLst>
          <pc:docMk/>
          <pc:sldMk cId="3003769764" sldId="269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1446956432" sldId="270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10791842" sldId="271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07638139" sldId="272"/>
        </pc:sldMkLst>
      </pc:sldChg>
      <pc:sldChg chg="delSp modSp add ord">
        <pc:chgData name="健 翁" userId="bedff36119963aae" providerId="LiveId" clId="{B988CD94-6A36-0C46-B7AD-D7691F6E276F}" dt="2025-08-04T02:32:34.453" v="418" actId="20578"/>
        <pc:sldMkLst>
          <pc:docMk/>
          <pc:sldMk cId="3520861295" sldId="273"/>
        </pc:sldMkLst>
      </pc:sldChg>
      <pc:sldChg chg="delSp add mod">
        <pc:chgData name="健 翁" userId="bedff36119963aae" providerId="LiveId" clId="{B988CD94-6A36-0C46-B7AD-D7691F6E276F}" dt="2025-08-04T02:41:30.743" v="652" actId="478"/>
        <pc:sldMkLst>
          <pc:docMk/>
          <pc:sldMk cId="901369015" sldId="274"/>
        </pc:sldMkLst>
      </pc:sldChg>
      <pc:sldChg chg="delSp add mod">
        <pc:chgData name="健 翁" userId="bedff36119963aae" providerId="LiveId" clId="{B988CD94-6A36-0C46-B7AD-D7691F6E276F}" dt="2025-08-04T02:41:18.409" v="648" actId="478"/>
        <pc:sldMkLst>
          <pc:docMk/>
          <pc:sldMk cId="2423072054" sldId="275"/>
        </pc:sldMkLst>
      </pc:sldChg>
      <pc:sldChg chg="delSp modSp add mod modAnim">
        <pc:chgData name="健 翁" userId="bedff36119963aae" providerId="LiveId" clId="{B988CD94-6A36-0C46-B7AD-D7691F6E276F}" dt="2025-08-04T05:07:12.025" v="2511" actId="20577"/>
        <pc:sldMkLst>
          <pc:docMk/>
          <pc:sldMk cId="3787905203" sldId="276"/>
        </pc:sldMkLst>
      </pc:sldChg>
      <pc:sldChg chg="delSp add mod">
        <pc:chgData name="健 翁" userId="bedff36119963aae" providerId="LiveId" clId="{B988CD94-6A36-0C46-B7AD-D7691F6E276F}" dt="2025-08-04T02:41:08.865" v="645" actId="478"/>
        <pc:sldMkLst>
          <pc:docMk/>
          <pc:sldMk cId="985243841" sldId="278"/>
        </pc:sldMkLst>
      </pc:sldChg>
      <pc:sldChg chg="delSp add mod">
        <pc:chgData name="健 翁" userId="bedff36119963aae" providerId="LiveId" clId="{B988CD94-6A36-0C46-B7AD-D7691F6E276F}" dt="2025-08-04T02:41:01.699" v="642" actId="478"/>
        <pc:sldMkLst>
          <pc:docMk/>
          <pc:sldMk cId="1508513941" sldId="279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4251472805" sldId="280"/>
        </pc:sldMkLst>
      </pc:sldChg>
      <pc:sldChg chg="delSp add ord">
        <pc:chgData name="健 翁" userId="bedff36119963aae" providerId="LiveId" clId="{B988CD94-6A36-0C46-B7AD-D7691F6E276F}" dt="2025-08-04T02:35:14.603" v="473" actId="20578"/>
        <pc:sldMkLst>
          <pc:docMk/>
          <pc:sldMk cId="664028524" sldId="281"/>
        </pc:sldMkLst>
      </pc:sldChg>
      <pc:sldChg chg="delSp add mod">
        <pc:chgData name="健 翁" userId="bedff36119963aae" providerId="LiveId" clId="{B988CD94-6A36-0C46-B7AD-D7691F6E276F}" dt="2025-08-04T02:41:23.244" v="649" actId="478"/>
        <pc:sldMkLst>
          <pc:docMk/>
          <pc:sldMk cId="24751905" sldId="282"/>
        </pc:sldMkLst>
      </pc:sldChg>
      <pc:sldChg chg="delSp modSp add mod ord">
        <pc:chgData name="健 翁" userId="bedff36119963aae" providerId="LiveId" clId="{B988CD94-6A36-0C46-B7AD-D7691F6E276F}" dt="2025-08-04T02:34:31.205" v="471" actId="20577"/>
        <pc:sldMkLst>
          <pc:docMk/>
          <pc:sldMk cId="962886785" sldId="284"/>
        </pc:sldMkLst>
      </pc:sldChg>
      <pc:sldChg chg="new del">
        <pc:chgData name="健 翁" userId="bedff36119963aae" providerId="LiveId" clId="{B988CD94-6A36-0C46-B7AD-D7691F6E276F}" dt="2025-08-03T00:58:49.893" v="357" actId="2696"/>
        <pc:sldMkLst>
          <pc:docMk/>
          <pc:sldMk cId="3534078777" sldId="285"/>
        </pc:sldMkLst>
      </pc:sldChg>
      <pc:sldChg chg="delSp add mod">
        <pc:chgData name="健 翁" userId="bedff36119963aae" providerId="LiveId" clId="{B988CD94-6A36-0C46-B7AD-D7691F6E276F}" dt="2025-08-04T02:41:37.321" v="654" actId="478"/>
        <pc:sldMkLst>
          <pc:docMk/>
          <pc:sldMk cId="4242384790" sldId="285"/>
        </pc:sldMkLst>
      </pc:sldChg>
      <pc:sldChg chg="modSp add mod">
        <pc:chgData name="健 翁" userId="bedff36119963aae" providerId="LiveId" clId="{B988CD94-6A36-0C46-B7AD-D7691F6E276F}" dt="2025-08-04T05:06:45.652" v="2510" actId="20577"/>
        <pc:sldMkLst>
          <pc:docMk/>
          <pc:sldMk cId="2983435651" sldId="286"/>
        </pc:sldMkLst>
      </pc:sldChg>
      <pc:sldChg chg="modSp add mod ord">
        <pc:chgData name="健 翁" userId="bedff36119963aae" providerId="LiveId" clId="{B988CD94-6A36-0C46-B7AD-D7691F6E276F}" dt="2025-08-04T05:50:20.260" v="4009" actId="20578"/>
        <pc:sldMkLst>
          <pc:docMk/>
          <pc:sldMk cId="818084614" sldId="338"/>
        </pc:sldMkLst>
      </pc:sldChg>
      <pc:sldChg chg="delSp add mod">
        <pc:chgData name="健 翁" userId="bedff36119963aae" providerId="LiveId" clId="{B988CD94-6A36-0C46-B7AD-D7691F6E276F}" dt="2025-08-04T02:41:16.306" v="647" actId="478"/>
        <pc:sldMkLst>
          <pc:docMk/>
          <pc:sldMk cId="4187049504" sldId="399"/>
        </pc:sldMkLst>
      </pc:sldChg>
      <pc:sldChg chg="delSp modSp add mod">
        <pc:chgData name="健 翁" userId="bedff36119963aae" providerId="LiveId" clId="{B988CD94-6A36-0C46-B7AD-D7691F6E276F}" dt="2025-08-04T02:41:05.406" v="644" actId="478"/>
        <pc:sldMkLst>
          <pc:docMk/>
          <pc:sldMk cId="1234008100" sldId="400"/>
        </pc:sldMkLst>
      </pc:sldChg>
      <pc:sldChg chg="add">
        <pc:chgData name="健 翁" userId="bedff36119963aae" providerId="LiveId" clId="{B988CD94-6A36-0C46-B7AD-D7691F6E276F}" dt="2025-08-04T02:42:21.948" v="655"/>
        <pc:sldMkLst>
          <pc:docMk/>
          <pc:sldMk cId="3543951974" sldId="401"/>
        </pc:sldMkLst>
      </pc:sldChg>
      <pc:sldChg chg="modSp add mod">
        <pc:chgData name="健 翁" userId="bedff36119963aae" providerId="LiveId" clId="{B988CD94-6A36-0C46-B7AD-D7691F6E276F}" dt="2025-08-04T02:42:35.470" v="656" actId="14100"/>
        <pc:sldMkLst>
          <pc:docMk/>
          <pc:sldMk cId="1666367455" sldId="451"/>
        </pc:sldMkLst>
      </pc:sldChg>
      <pc:sldChg chg="modSp new del mod">
        <pc:chgData name="健 翁" userId="bedff36119963aae" providerId="LiveId" clId="{B988CD94-6A36-0C46-B7AD-D7691F6E276F}" dt="2025-08-04T03:31:29.976" v="716" actId="2696"/>
        <pc:sldMkLst>
          <pc:docMk/>
          <pc:sldMk cId="1797935910" sldId="452"/>
        </pc:sldMkLst>
      </pc:sldChg>
      <pc:sldChg chg="addSp delSp modSp new mod">
        <pc:chgData name="健 翁" userId="bedff36119963aae" providerId="LiveId" clId="{B988CD94-6A36-0C46-B7AD-D7691F6E276F}" dt="2025-08-04T03:47:19.823" v="812" actId="20577"/>
        <pc:sldMkLst>
          <pc:docMk/>
          <pc:sldMk cId="2653077803" sldId="452"/>
        </pc:sldMkLst>
      </pc:sldChg>
      <pc:sldChg chg="addSp modSp new mod ord">
        <pc:chgData name="健 翁" userId="bedff36119963aae" providerId="LiveId" clId="{B988CD94-6A36-0C46-B7AD-D7691F6E276F}" dt="2025-08-04T05:42:23.268" v="3762" actId="20578"/>
        <pc:sldMkLst>
          <pc:docMk/>
          <pc:sldMk cId="3876501101" sldId="453"/>
        </pc:sldMkLst>
      </pc:sldChg>
      <pc:sldChg chg="modSp new mod">
        <pc:chgData name="健 翁" userId="bedff36119963aae" providerId="LiveId" clId="{B988CD94-6A36-0C46-B7AD-D7691F6E276F}" dt="2025-08-04T03:56:55.195" v="1356" actId="20577"/>
        <pc:sldMkLst>
          <pc:docMk/>
          <pc:sldMk cId="3582185647" sldId="454"/>
        </pc:sldMkLst>
      </pc:sldChg>
      <pc:sldChg chg="modSp new mod">
        <pc:chgData name="健 翁" userId="bedff36119963aae" providerId="LiveId" clId="{B988CD94-6A36-0C46-B7AD-D7691F6E276F}" dt="2025-08-04T05:51:12.060" v="4091" actId="20577"/>
        <pc:sldMkLst>
          <pc:docMk/>
          <pc:sldMk cId="1761221459" sldId="455"/>
        </pc:sldMkLst>
      </pc:sldChg>
      <pc:sldChg chg="addSp modSp new mod">
        <pc:chgData name="健 翁" userId="bedff36119963aae" providerId="LiveId" clId="{B988CD94-6A36-0C46-B7AD-D7691F6E276F}" dt="2025-08-04T04:43:27.335" v="1732" actId="1036"/>
        <pc:sldMkLst>
          <pc:docMk/>
          <pc:sldMk cId="4243396593" sldId="456"/>
        </pc:sldMkLst>
      </pc:sldChg>
      <pc:sldChg chg="addSp modSp new mod">
        <pc:chgData name="健 翁" userId="bedff36119963aae" providerId="LiveId" clId="{B988CD94-6A36-0C46-B7AD-D7691F6E276F}" dt="2025-08-04T04:45:04.953" v="1873" actId="1076"/>
        <pc:sldMkLst>
          <pc:docMk/>
          <pc:sldMk cId="3412293748" sldId="457"/>
        </pc:sldMkLst>
      </pc:sldChg>
      <pc:sldChg chg="addSp delSp modSp add mod modAnim">
        <pc:chgData name="健 翁" userId="bedff36119963aae" providerId="LiveId" clId="{B988CD94-6A36-0C46-B7AD-D7691F6E276F}" dt="2025-08-04T04:47:16.451" v="1946" actId="14100"/>
        <pc:sldMkLst>
          <pc:docMk/>
          <pc:sldMk cId="2346065916" sldId="458"/>
        </pc:sldMkLst>
      </pc:sldChg>
      <pc:sldChg chg="addSp delSp modSp add mod modAnim">
        <pc:chgData name="健 翁" userId="bedff36119963aae" providerId="LiveId" clId="{B988CD94-6A36-0C46-B7AD-D7691F6E276F}" dt="2025-08-04T05:03:53.844" v="2456" actId="692"/>
        <pc:sldMkLst>
          <pc:docMk/>
          <pc:sldMk cId="2113921390" sldId="459"/>
        </pc:sldMkLst>
      </pc:sldChg>
      <pc:sldChg chg="addSp delSp modSp add mod">
        <pc:chgData name="健 翁" userId="bedff36119963aae" providerId="LiveId" clId="{B988CD94-6A36-0C46-B7AD-D7691F6E276F}" dt="2025-08-04T05:03:43.936" v="2454" actId="1076"/>
        <pc:sldMkLst>
          <pc:docMk/>
          <pc:sldMk cId="2987208636" sldId="460"/>
        </pc:sldMkLst>
      </pc:sldChg>
      <pc:sldChg chg="add modAnim">
        <pc:chgData name="健 翁" userId="bedff36119963aae" providerId="LiveId" clId="{B988CD94-6A36-0C46-B7AD-D7691F6E276F}" dt="2025-08-04T05:07:29.904" v="2512"/>
        <pc:sldMkLst>
          <pc:docMk/>
          <pc:sldMk cId="3735277948" sldId="461"/>
        </pc:sldMkLst>
      </pc:sldChg>
      <pc:sldChg chg="addSp delSp modSp new mod modAnim">
        <pc:chgData name="健 翁" userId="bedff36119963aae" providerId="LiveId" clId="{B988CD94-6A36-0C46-B7AD-D7691F6E276F}" dt="2025-08-04T05:10:53.063" v="2591" actId="1076"/>
        <pc:sldMkLst>
          <pc:docMk/>
          <pc:sldMk cId="1553765207" sldId="462"/>
        </pc:sldMkLst>
      </pc:sldChg>
      <pc:sldChg chg="addSp delSp modSp new mod ord">
        <pc:chgData name="健 翁" userId="bedff36119963aae" providerId="LiveId" clId="{B988CD94-6A36-0C46-B7AD-D7691F6E276F}" dt="2025-08-04T05:43:11.126" v="3770" actId="207"/>
        <pc:sldMkLst>
          <pc:docMk/>
          <pc:sldMk cId="2421151906" sldId="463"/>
        </pc:sldMkLst>
      </pc:sldChg>
      <pc:sldChg chg="addSp modSp add mod modAnim">
        <pc:chgData name="健 翁" userId="bedff36119963aae" providerId="LiveId" clId="{B988CD94-6A36-0C46-B7AD-D7691F6E276F}" dt="2025-08-04T05:43:24.715" v="3772" actId="207"/>
        <pc:sldMkLst>
          <pc:docMk/>
          <pc:sldMk cId="2837117164" sldId="464"/>
        </pc:sldMkLst>
      </pc:sldChg>
      <pc:sldChg chg="addSp modSp add mod">
        <pc:chgData name="健 翁" userId="bedff36119963aae" providerId="LiveId" clId="{B988CD94-6A36-0C46-B7AD-D7691F6E276F}" dt="2025-08-04T05:56:13.947" v="4096" actId="14100"/>
        <pc:sldMkLst>
          <pc:docMk/>
          <pc:sldMk cId="11088245" sldId="465"/>
        </pc:sldMkLst>
      </pc:sldChg>
      <pc:sldChg chg="addSp delSp modSp add mod">
        <pc:chgData name="健 翁" userId="bedff36119963aae" providerId="LiveId" clId="{B988CD94-6A36-0C46-B7AD-D7691F6E276F}" dt="2025-08-04T05:42:03.360" v="3761" actId="1036"/>
        <pc:sldMkLst>
          <pc:docMk/>
          <pc:sldMk cId="3164274366" sldId="466"/>
        </pc:sldMkLst>
      </pc:sldChg>
      <pc:sldChg chg="addSp modSp add mod">
        <pc:chgData name="健 翁" userId="bedff36119963aae" providerId="LiveId" clId="{B988CD94-6A36-0C46-B7AD-D7691F6E276F}" dt="2025-08-04T05:36:12.012" v="3531" actId="692"/>
        <pc:sldMkLst>
          <pc:docMk/>
          <pc:sldMk cId="512119681" sldId="467"/>
        </pc:sldMkLst>
      </pc:sldChg>
      <pc:sldChg chg="addSp modSp new mod">
        <pc:chgData name="健 翁" userId="bedff36119963aae" providerId="LiveId" clId="{B988CD94-6A36-0C46-B7AD-D7691F6E276F}" dt="2025-08-04T05:43:57.894" v="3812" actId="20577"/>
        <pc:sldMkLst>
          <pc:docMk/>
          <pc:sldMk cId="166049381" sldId="468"/>
        </pc:sldMkLst>
      </pc:sldChg>
      <pc:sldChg chg="delSp modSp add mod">
        <pc:chgData name="健 翁" userId="bedff36119963aae" providerId="LiveId" clId="{B988CD94-6A36-0C46-B7AD-D7691F6E276F}" dt="2025-08-04T05:44:29.345" v="3882" actId="20577"/>
        <pc:sldMkLst>
          <pc:docMk/>
          <pc:sldMk cId="2227964519" sldId="469"/>
        </pc:sldMkLst>
      </pc:sldChg>
      <pc:sldChg chg="add">
        <pc:chgData name="健 翁" userId="bedff36119963aae" providerId="LiveId" clId="{B988CD94-6A36-0C46-B7AD-D7691F6E276F}" dt="2025-08-04T05:50:15.319" v="4008"/>
        <pc:sldMkLst>
          <pc:docMk/>
          <pc:sldMk cId="2665282754" sldId="470"/>
        </pc:sldMkLst>
      </pc:sldChg>
      <pc:sldChg chg="addSp delSp modSp new mod">
        <pc:chgData name="健 翁" userId="bedff36119963aae" providerId="LiveId" clId="{B988CD94-6A36-0C46-B7AD-D7691F6E276F}" dt="2025-08-04T07:33:22.235" v="4827" actId="1076"/>
        <pc:sldMkLst>
          <pc:docMk/>
          <pc:sldMk cId="955901285" sldId="471"/>
        </pc:sldMkLst>
      </pc:sldChg>
      <pc:sldChg chg="modSp add mod">
        <pc:chgData name="健 翁" userId="bedff36119963aae" providerId="LiveId" clId="{B988CD94-6A36-0C46-B7AD-D7691F6E276F}" dt="2025-08-04T07:35:07.406" v="5080" actId="20577"/>
        <pc:sldMkLst>
          <pc:docMk/>
          <pc:sldMk cId="1931530313" sldId="472"/>
        </pc:sldMkLst>
      </pc:sldChg>
      <pc:sldChg chg="delSp modSp add mod">
        <pc:chgData name="健 翁" userId="bedff36119963aae" providerId="LiveId" clId="{B988CD94-6A36-0C46-B7AD-D7691F6E276F}" dt="2025-08-04T07:38:37.724" v="5471" actId="1076"/>
        <pc:sldMkLst>
          <pc:docMk/>
          <pc:sldMk cId="1363804738" sldId="473"/>
        </pc:sldMkLst>
      </pc:sldChg>
      <pc:sldChg chg="modSp add mod">
        <pc:chgData name="健 翁" userId="bedff36119963aae" providerId="LiveId" clId="{B988CD94-6A36-0C46-B7AD-D7691F6E276F}" dt="2025-08-04T07:49:14.509" v="5475" actId="113"/>
        <pc:sldMkLst>
          <pc:docMk/>
          <pc:sldMk cId="1042054828" sldId="474"/>
        </pc:sldMkLst>
      </pc:sldChg>
      <pc:sldMasterChg chg="modSp mod modSldLayout">
        <pc:chgData name="健 翁" userId="bedff36119963aae" providerId="LiveId" clId="{B988CD94-6A36-0C46-B7AD-D7691F6E276F}" dt="2025-08-03T00:58:33.050" v="355" actId="207"/>
        <pc:sldMasterMkLst>
          <pc:docMk/>
          <pc:sldMasterMk cId="1737808725" sldId="2147483648"/>
        </pc:sldMasterMkLst>
        <pc:sldLayoutChg chg="modSp mod">
          <pc:chgData name="健 翁" userId="bedff36119963aae" providerId="LiveId" clId="{B988CD94-6A36-0C46-B7AD-D7691F6E276F}" dt="2025-08-03T00:57:52.014" v="352" actId="207"/>
          <pc:sldLayoutMkLst>
            <pc:docMk/>
            <pc:sldMasterMk cId="1737808725" sldId="2147483648"/>
            <pc:sldLayoutMk cId="1496346861" sldId="2147483649"/>
          </pc:sldLayoutMkLst>
        </pc:sldLayoutChg>
        <pc:sldLayoutChg chg="modSp mod">
          <pc:chgData name="健 翁" userId="bedff36119963aae" providerId="LiveId" clId="{B988CD94-6A36-0C46-B7AD-D7691F6E276F}" dt="2025-08-03T00:57:02.108" v="349" actId="207"/>
          <pc:sldLayoutMkLst>
            <pc:docMk/>
            <pc:sldMasterMk cId="1737808725" sldId="2147483648"/>
            <pc:sldLayoutMk cId="226798156" sldId="2147483650"/>
          </pc:sldLayoutMkLst>
        </pc:sldLayoutChg>
      </pc:sldMasterChg>
    </pc:docChg>
  </pc:docChgLst>
  <pc:docChgLst>
    <pc:chgData name="健 翁" userId="bedff36119963aae" providerId="LiveId" clId="{08B412B3-6950-B047-A601-127BCB29394A}"/>
    <pc:docChg chg="undo custSel addSld delSld modSld sldOrd">
      <pc:chgData name="健 翁" userId="bedff36119963aae" providerId="LiveId" clId="{08B412B3-6950-B047-A601-127BCB29394A}" dt="2025-08-07T06:50:02.420" v="10821" actId="20577"/>
      <pc:docMkLst>
        <pc:docMk/>
      </pc:docMkLst>
      <pc:sldChg chg="modSp mod">
        <pc:chgData name="健 翁" userId="bedff36119963aae" providerId="LiveId" clId="{08B412B3-6950-B047-A601-127BCB29394A}" dt="2025-08-07T06:02:37.931" v="10815" actId="20577"/>
        <pc:sldMkLst>
          <pc:docMk/>
          <pc:sldMk cId="2548739364" sldId="256"/>
        </pc:sldMkLst>
      </pc:sldChg>
      <pc:sldChg chg="addSp delSp modSp mod">
        <pc:chgData name="健 翁" userId="bedff36119963aae" providerId="LiveId" clId="{08B412B3-6950-B047-A601-127BCB29394A}" dt="2025-08-04T08:47:50.218" v="4"/>
        <pc:sldMkLst>
          <pc:docMk/>
          <pc:sldMk cId="39619622" sldId="257"/>
        </pc:sldMkLst>
      </pc:sldChg>
      <pc:sldChg chg="delSp modSp add mod">
        <pc:chgData name="健 翁" userId="bedff36119963aae" providerId="LiveId" clId="{08B412B3-6950-B047-A601-127BCB29394A}" dt="2025-08-06T03:52:37.598" v="5710" actId="1076"/>
        <pc:sldMkLst>
          <pc:docMk/>
          <pc:sldMk cId="1931530313" sldId="472"/>
        </pc:sldMkLst>
      </pc:sldChg>
      <pc:sldChg chg="add">
        <pc:chgData name="健 翁" userId="bedff36119963aae" providerId="LiveId" clId="{08B412B3-6950-B047-A601-127BCB29394A}" dt="2025-08-04T08:48:32.750" v="7"/>
        <pc:sldMkLst>
          <pc:docMk/>
          <pc:sldMk cId="2265480471" sldId="5085"/>
        </pc:sldMkLst>
      </pc:sldChg>
      <pc:sldChg chg="add">
        <pc:chgData name="健 翁" userId="bedff36119963aae" providerId="LiveId" clId="{08B412B3-6950-B047-A601-127BCB29394A}" dt="2025-08-05T14:21:53.300" v="4175"/>
        <pc:sldMkLst>
          <pc:docMk/>
          <pc:sldMk cId="1518614724" sldId="5089"/>
        </pc:sldMkLst>
      </pc:sldChg>
      <pc:sldChg chg="addSp modSp add modAnim">
        <pc:chgData name="健 翁" userId="bedff36119963aae" providerId="LiveId" clId="{08B412B3-6950-B047-A601-127BCB29394A}" dt="2025-08-06T03:27:23.155" v="5104"/>
        <pc:sldMkLst>
          <pc:docMk/>
          <pc:sldMk cId="562610852" sldId="5125"/>
        </pc:sldMkLst>
      </pc:sldChg>
      <pc:sldChg chg="add mod modShow">
        <pc:chgData name="健 翁" userId="bedff36119963aae" providerId="LiveId" clId="{08B412B3-6950-B047-A601-127BCB29394A}" dt="2025-08-05T14:22:07.497" v="4176" actId="729"/>
        <pc:sldMkLst>
          <pc:docMk/>
          <pc:sldMk cId="2212940397" sldId="5128"/>
        </pc:sldMkLst>
      </pc:sldChg>
      <pc:sldChg chg="modSp add mod">
        <pc:chgData name="健 翁" userId="bedff36119963aae" providerId="LiveId" clId="{08B412B3-6950-B047-A601-127BCB29394A}" dt="2025-08-06T11:27:01.740" v="10552" actId="27636"/>
        <pc:sldMkLst>
          <pc:docMk/>
          <pc:sldMk cId="870711554" sldId="5134"/>
        </pc:sldMkLst>
      </pc:sldChg>
      <pc:sldChg chg="modSp add mod">
        <pc:chgData name="健 翁" userId="bedff36119963aae" providerId="LiveId" clId="{08B412B3-6950-B047-A601-127BCB29394A}" dt="2025-08-06T11:27:29.969" v="10557" actId="27636"/>
        <pc:sldMkLst>
          <pc:docMk/>
          <pc:sldMk cId="4052375422" sldId="5135"/>
        </pc:sldMkLst>
      </pc:sldChg>
      <pc:sldChg chg="add mod modShow">
        <pc:chgData name="健 翁" userId="bedff36119963aae" providerId="LiveId" clId="{08B412B3-6950-B047-A601-127BCB29394A}" dt="2025-08-06T11:27:36.008" v="10558" actId="729"/>
        <pc:sldMkLst>
          <pc:docMk/>
          <pc:sldMk cId="459581737" sldId="5136"/>
        </pc:sldMkLst>
      </pc:sldChg>
      <pc:sldChg chg="modSp add mod">
        <pc:chgData name="健 翁" userId="bedff36119963aae" providerId="LiveId" clId="{08B412B3-6950-B047-A601-127BCB29394A}" dt="2025-08-06T11:27:10.531" v="10555" actId="27636"/>
        <pc:sldMkLst>
          <pc:docMk/>
          <pc:sldMk cId="1614710843" sldId="5142"/>
        </pc:sldMkLst>
      </pc:sldChg>
      <pc:sldChg chg="modSp add mod">
        <pc:chgData name="健 翁" userId="bedff36119963aae" providerId="LiveId" clId="{08B412B3-6950-B047-A601-127BCB29394A}" dt="2025-08-04T08:48:25.486" v="6" actId="27636"/>
        <pc:sldMkLst>
          <pc:docMk/>
          <pc:sldMk cId="3102996273" sldId="5149"/>
        </pc:sldMkLst>
      </pc:sldChg>
      <pc:sldChg chg="addSp modSp add mod">
        <pc:chgData name="健 翁" userId="bedff36119963aae" providerId="LiveId" clId="{08B412B3-6950-B047-A601-127BCB29394A}" dt="2025-08-04T10:31:40.735" v="975" actId="20577"/>
        <pc:sldMkLst>
          <pc:docMk/>
          <pc:sldMk cId="3899868927" sldId="5151"/>
        </pc:sldMkLst>
      </pc:sldChg>
      <pc:sldChg chg="addSp delSp modSp new mod">
        <pc:chgData name="健 翁" userId="bedff36119963aae" providerId="LiveId" clId="{08B412B3-6950-B047-A601-127BCB29394A}" dt="2025-08-04T10:13:00.914" v="805"/>
        <pc:sldMkLst>
          <pc:docMk/>
          <pc:sldMk cId="68839045" sldId="5152"/>
        </pc:sldMkLst>
      </pc:sldChg>
      <pc:sldChg chg="addSp delSp modSp new mod">
        <pc:chgData name="健 翁" userId="bedff36119963aae" providerId="LiveId" clId="{08B412B3-6950-B047-A601-127BCB29394A}" dt="2025-08-05T14:01:25.084" v="4170" actId="1076"/>
        <pc:sldMkLst>
          <pc:docMk/>
          <pc:sldMk cId="3977112199" sldId="5153"/>
        </pc:sldMkLst>
      </pc:sldChg>
      <pc:sldChg chg="add del">
        <pc:chgData name="健 翁" userId="bedff36119963aae" providerId="LiveId" clId="{08B412B3-6950-B047-A601-127BCB29394A}" dt="2025-08-04T10:10:46.704" v="494" actId="2696"/>
        <pc:sldMkLst>
          <pc:docMk/>
          <pc:sldMk cId="4235564307" sldId="5153"/>
        </pc:sldMkLst>
      </pc:sldChg>
      <pc:sldChg chg="addSp delSp modSp new mod">
        <pc:chgData name="健 翁" userId="bedff36119963aae" providerId="LiveId" clId="{08B412B3-6950-B047-A601-127BCB29394A}" dt="2025-08-04T10:22:26.982" v="884" actId="1076"/>
        <pc:sldMkLst>
          <pc:docMk/>
          <pc:sldMk cId="74970302" sldId="5154"/>
        </pc:sldMkLst>
      </pc:sldChg>
      <pc:sldChg chg="addSp delSp modSp new mod">
        <pc:chgData name="健 翁" userId="bedff36119963aae" providerId="LiveId" clId="{08B412B3-6950-B047-A601-127BCB29394A}" dt="2025-08-04T10:23:04.615" v="897" actId="1038"/>
        <pc:sldMkLst>
          <pc:docMk/>
          <pc:sldMk cId="2038790528" sldId="5155"/>
        </pc:sldMkLst>
      </pc:sldChg>
      <pc:sldChg chg="addSp delSp modSp new mod">
        <pc:chgData name="健 翁" userId="bedff36119963aae" providerId="LiveId" clId="{08B412B3-6950-B047-A601-127BCB29394A}" dt="2025-08-04T10:33:30.910" v="980" actId="208"/>
        <pc:sldMkLst>
          <pc:docMk/>
          <pc:sldMk cId="1421952188" sldId="5156"/>
        </pc:sldMkLst>
      </pc:sldChg>
      <pc:sldChg chg="addSp modSp new mod">
        <pc:chgData name="健 翁" userId="bedff36119963aae" providerId="LiveId" clId="{08B412B3-6950-B047-A601-127BCB29394A}" dt="2025-08-05T02:58:30.803" v="3160" actId="14100"/>
        <pc:sldMkLst>
          <pc:docMk/>
          <pc:sldMk cId="367139676" sldId="5157"/>
        </pc:sldMkLst>
      </pc:sldChg>
      <pc:sldChg chg="addSp modSp new mod">
        <pc:chgData name="健 翁" userId="bedff36119963aae" providerId="LiveId" clId="{08B412B3-6950-B047-A601-127BCB29394A}" dt="2025-08-04T10:42:18.060" v="1595" actId="1035"/>
        <pc:sldMkLst>
          <pc:docMk/>
          <pc:sldMk cId="1474620563" sldId="5158"/>
        </pc:sldMkLst>
      </pc:sldChg>
      <pc:sldChg chg="addSp delSp modSp add mod">
        <pc:chgData name="健 翁" userId="bedff36119963aae" providerId="LiveId" clId="{08B412B3-6950-B047-A601-127BCB29394A}" dt="2025-08-04T10:41:44.137" v="1584" actId="1076"/>
        <pc:sldMkLst>
          <pc:docMk/>
          <pc:sldMk cId="2312525663" sldId="5159"/>
        </pc:sldMkLst>
      </pc:sldChg>
      <pc:sldChg chg="new del">
        <pc:chgData name="健 翁" userId="bedff36119963aae" providerId="LiveId" clId="{08B412B3-6950-B047-A601-127BCB29394A}" dt="2025-08-04T10:43:11.383" v="1597" actId="2696"/>
        <pc:sldMkLst>
          <pc:docMk/>
          <pc:sldMk cId="1333091696" sldId="5160"/>
        </pc:sldMkLst>
      </pc:sldChg>
      <pc:sldChg chg="delSp modSp add mod">
        <pc:chgData name="健 翁" userId="bedff36119963aae" providerId="LiveId" clId="{08B412B3-6950-B047-A601-127BCB29394A}" dt="2025-08-06T03:10:27.130" v="4704" actId="14100"/>
        <pc:sldMkLst>
          <pc:docMk/>
          <pc:sldMk cId="3784550203" sldId="5160"/>
        </pc:sldMkLst>
      </pc:sldChg>
      <pc:sldChg chg="addSp delSp modSp new mod ord delAnim modAnim">
        <pc:chgData name="健 翁" userId="bedff36119963aae" providerId="LiveId" clId="{08B412B3-6950-B047-A601-127BCB29394A}" dt="2025-08-06T05:01:48.516" v="7029" actId="478"/>
        <pc:sldMkLst>
          <pc:docMk/>
          <pc:sldMk cId="4237572465" sldId="5161"/>
        </pc:sldMkLst>
      </pc:sldChg>
      <pc:sldChg chg="addSp modSp new mod ord">
        <pc:chgData name="健 翁" userId="bedff36119963aae" providerId="LiveId" clId="{08B412B3-6950-B047-A601-127BCB29394A}" dt="2025-08-06T05:02:48.242" v="7091" actId="20577"/>
        <pc:sldMkLst>
          <pc:docMk/>
          <pc:sldMk cId="2511327023" sldId="5162"/>
        </pc:sldMkLst>
      </pc:sldChg>
      <pc:sldChg chg="addSp modSp new mod">
        <pc:chgData name="健 翁" userId="bedff36119963aae" providerId="LiveId" clId="{08B412B3-6950-B047-A601-127BCB29394A}" dt="2025-08-05T03:08:16.524" v="3507" actId="14100"/>
        <pc:sldMkLst>
          <pc:docMk/>
          <pc:sldMk cId="3031663747" sldId="5163"/>
        </pc:sldMkLst>
      </pc:sldChg>
      <pc:sldChg chg="addSp delSp modSp add del mod">
        <pc:chgData name="健 翁" userId="bedff36119963aae" providerId="LiveId" clId="{08B412B3-6950-B047-A601-127BCB29394A}" dt="2025-08-05T03:39:32.090" v="3554" actId="2696"/>
        <pc:sldMkLst>
          <pc:docMk/>
          <pc:sldMk cId="1197509891" sldId="5164"/>
        </pc:sldMkLst>
      </pc:sldChg>
      <pc:sldChg chg="modSp add mod">
        <pc:chgData name="健 翁" userId="bedff36119963aae" providerId="LiveId" clId="{08B412B3-6950-B047-A601-127BCB29394A}" dt="2025-08-06T05:03:12.423" v="7093" actId="20577"/>
        <pc:sldMkLst>
          <pc:docMk/>
          <pc:sldMk cId="3650531656" sldId="5164"/>
        </pc:sldMkLst>
      </pc:sldChg>
      <pc:sldChg chg="addSp modSp new mod">
        <pc:chgData name="健 翁" userId="bedff36119963aae" providerId="LiveId" clId="{08B412B3-6950-B047-A601-127BCB29394A}" dt="2025-08-06T03:21:12.552" v="4752" actId="1076"/>
        <pc:sldMkLst>
          <pc:docMk/>
          <pc:sldMk cId="625746147" sldId="5165"/>
        </pc:sldMkLst>
      </pc:sldChg>
      <pc:sldChg chg="modSp add mod">
        <pc:chgData name="健 翁" userId="bedff36119963aae" providerId="LiveId" clId="{08B412B3-6950-B047-A601-127BCB29394A}" dt="2025-08-05T14:00:18.188" v="4064" actId="20577"/>
        <pc:sldMkLst>
          <pc:docMk/>
          <pc:sldMk cId="1476950983" sldId="5166"/>
        </pc:sldMkLst>
      </pc:sldChg>
      <pc:sldChg chg="modSp add mod">
        <pc:chgData name="健 翁" userId="bedff36119963aae" providerId="LiveId" clId="{08B412B3-6950-B047-A601-127BCB29394A}" dt="2025-08-06T03:18:44.690" v="4751" actId="1076"/>
        <pc:sldMkLst>
          <pc:docMk/>
          <pc:sldMk cId="3340493644" sldId="5167"/>
        </pc:sldMkLst>
      </pc:sldChg>
      <pc:sldChg chg="modSp new mod">
        <pc:chgData name="健 翁" userId="bedff36119963aae" providerId="LiveId" clId="{08B412B3-6950-B047-A601-127BCB29394A}" dt="2025-08-06T05:02:08.827" v="7030" actId="1076"/>
        <pc:sldMkLst>
          <pc:docMk/>
          <pc:sldMk cId="505726437" sldId="5168"/>
        </pc:sldMkLst>
      </pc:sldChg>
      <pc:sldChg chg="addSp modSp new mod modAnim">
        <pc:chgData name="健 翁" userId="bedff36119963aae" providerId="LiveId" clId="{08B412B3-6950-B047-A601-127BCB29394A}" dt="2025-08-06T03:22:40.933" v="4832" actId="1076"/>
        <pc:sldMkLst>
          <pc:docMk/>
          <pc:sldMk cId="607062947" sldId="5169"/>
        </pc:sldMkLst>
      </pc:sldChg>
      <pc:sldChg chg="modSp add mod">
        <pc:chgData name="健 翁" userId="bedff36119963aae" providerId="LiveId" clId="{08B412B3-6950-B047-A601-127BCB29394A}" dt="2025-08-06T05:04:01.671" v="7133" actId="20577"/>
        <pc:sldMkLst>
          <pc:docMk/>
          <pc:sldMk cId="1764225062" sldId="5170"/>
        </pc:sldMkLst>
      </pc:sldChg>
      <pc:sldChg chg="new del">
        <pc:chgData name="健 翁" userId="bedff36119963aae" providerId="LiveId" clId="{08B412B3-6950-B047-A601-127BCB29394A}" dt="2025-08-06T03:26:51.102" v="5090" actId="2696"/>
        <pc:sldMkLst>
          <pc:docMk/>
          <pc:sldMk cId="1683209854" sldId="5171"/>
        </pc:sldMkLst>
      </pc:sldChg>
      <pc:sldChg chg="addSp modSp new mod">
        <pc:chgData name="健 翁" userId="bedff36119963aae" providerId="LiveId" clId="{08B412B3-6950-B047-A601-127BCB29394A}" dt="2025-08-06T04:24:26.182" v="6277" actId="403"/>
        <pc:sldMkLst>
          <pc:docMk/>
          <pc:sldMk cId="1888207183" sldId="5171"/>
        </pc:sldMkLst>
      </pc:sldChg>
      <pc:sldChg chg="delSp modSp add mod">
        <pc:chgData name="健 翁" userId="bedff36119963aae" providerId="LiveId" clId="{08B412B3-6950-B047-A601-127BCB29394A}" dt="2025-08-07T06:50:02.420" v="10821" actId="20577"/>
        <pc:sldMkLst>
          <pc:docMk/>
          <pc:sldMk cId="2178140779" sldId="5172"/>
        </pc:sldMkLst>
      </pc:sldChg>
      <pc:sldChg chg="addSp delSp modSp add del mod">
        <pc:chgData name="健 翁" userId="bedff36119963aae" providerId="LiveId" clId="{08B412B3-6950-B047-A601-127BCB29394A}" dt="2025-08-06T03:27:16.854" v="5103" actId="2696"/>
        <pc:sldMkLst>
          <pc:docMk/>
          <pc:sldMk cId="3233836676" sldId="5172"/>
        </pc:sldMkLst>
      </pc:sldChg>
      <pc:sldChg chg="addSp delSp modSp new mod">
        <pc:chgData name="健 翁" userId="bedff36119963aae" providerId="LiveId" clId="{08B412B3-6950-B047-A601-127BCB29394A}" dt="2025-08-06T05:00:50.243" v="6987"/>
        <pc:sldMkLst>
          <pc:docMk/>
          <pc:sldMk cId="3227240976" sldId="5173"/>
        </pc:sldMkLst>
      </pc:sldChg>
      <pc:sldChg chg="modSp add mod">
        <pc:chgData name="健 翁" userId="bedff36119963aae" providerId="LiveId" clId="{08B412B3-6950-B047-A601-127BCB29394A}" dt="2025-08-06T05:01:34.936" v="7028" actId="14100"/>
        <pc:sldMkLst>
          <pc:docMk/>
          <pc:sldMk cId="2192112431" sldId="5174"/>
        </pc:sldMkLst>
      </pc:sldChg>
      <pc:sldChg chg="modSp new mod">
        <pc:chgData name="健 翁" userId="bedff36119963aae" providerId="LiveId" clId="{08B412B3-6950-B047-A601-127BCB29394A}" dt="2025-08-06T05:07:33.215" v="7460" actId="20577"/>
        <pc:sldMkLst>
          <pc:docMk/>
          <pc:sldMk cId="3155255328" sldId="5175"/>
        </pc:sldMkLst>
      </pc:sldChg>
      <pc:sldChg chg="addSp modSp new mod modAnim">
        <pc:chgData name="健 翁" userId="bedff36119963aae" providerId="LiveId" clId="{08B412B3-6950-B047-A601-127BCB29394A}" dt="2025-08-06T05:09:40.112" v="7744" actId="1076"/>
        <pc:sldMkLst>
          <pc:docMk/>
          <pc:sldMk cId="2700265280" sldId="5176"/>
        </pc:sldMkLst>
      </pc:sldChg>
      <pc:sldChg chg="addSp modSp new mod">
        <pc:chgData name="健 翁" userId="bedff36119963aae" providerId="LiveId" clId="{08B412B3-6950-B047-A601-127BCB29394A}" dt="2025-08-06T10:26:00.028" v="9165" actId="1076"/>
        <pc:sldMkLst>
          <pc:docMk/>
          <pc:sldMk cId="1369975596" sldId="5177"/>
        </pc:sldMkLst>
      </pc:sldChg>
      <pc:sldChg chg="addSp delSp modSp new mod">
        <pc:chgData name="健 翁" userId="bedff36119963aae" providerId="LiveId" clId="{08B412B3-6950-B047-A601-127BCB29394A}" dt="2025-08-06T09:46:44.702" v="8516" actId="21"/>
        <pc:sldMkLst>
          <pc:docMk/>
          <pc:sldMk cId="2021351070" sldId="5178"/>
        </pc:sldMkLst>
      </pc:sldChg>
      <pc:sldChg chg="addSp delSp modSp new mod">
        <pc:chgData name="健 翁" userId="bedff36119963aae" providerId="LiveId" clId="{08B412B3-6950-B047-A601-127BCB29394A}" dt="2025-08-06T09:57:46.796" v="8709" actId="1076"/>
        <pc:sldMkLst>
          <pc:docMk/>
          <pc:sldMk cId="548558845" sldId="5179"/>
        </pc:sldMkLst>
      </pc:sldChg>
      <pc:sldChg chg="modSp add mod">
        <pc:chgData name="健 翁" userId="bedff36119963aae" providerId="LiveId" clId="{08B412B3-6950-B047-A601-127BCB29394A}" dt="2025-08-06T10:02:42.838" v="8844" actId="20577"/>
        <pc:sldMkLst>
          <pc:docMk/>
          <pc:sldMk cId="85761837" sldId="5180"/>
        </pc:sldMkLst>
      </pc:sldChg>
      <pc:sldChg chg="delSp modSp add mod">
        <pc:chgData name="健 翁" userId="bedff36119963aae" providerId="LiveId" clId="{08B412B3-6950-B047-A601-127BCB29394A}" dt="2025-08-06T10:20:25.044" v="9039" actId="1076"/>
        <pc:sldMkLst>
          <pc:docMk/>
          <pc:sldMk cId="1167676827" sldId="5181"/>
        </pc:sldMkLst>
      </pc:sldChg>
      <pc:sldChg chg="modSp add mod">
        <pc:chgData name="健 翁" userId="bedff36119963aae" providerId="LiveId" clId="{08B412B3-6950-B047-A601-127BCB29394A}" dt="2025-08-06T10:25:52.520" v="9164" actId="313"/>
        <pc:sldMkLst>
          <pc:docMk/>
          <pc:sldMk cId="1057228888" sldId="5182"/>
        </pc:sldMkLst>
      </pc:sldChg>
      <pc:sldChg chg="addSp delSp modSp new mod">
        <pc:chgData name="健 翁" userId="bedff36119963aae" providerId="LiveId" clId="{08B412B3-6950-B047-A601-127BCB29394A}" dt="2025-08-06T10:42:29.469" v="9477" actId="20577"/>
        <pc:sldMkLst>
          <pc:docMk/>
          <pc:sldMk cId="3258293308" sldId="5183"/>
        </pc:sldMkLst>
      </pc:sldChg>
      <pc:sldChg chg="modSp add mod ord">
        <pc:chgData name="健 翁" userId="bedff36119963aae" providerId="LiveId" clId="{08B412B3-6950-B047-A601-127BCB29394A}" dt="2025-08-06T10:45:43.559" v="9518" actId="20578"/>
        <pc:sldMkLst>
          <pc:docMk/>
          <pc:sldMk cId="2682485562" sldId="5184"/>
        </pc:sldMkLst>
      </pc:sldChg>
      <pc:sldChg chg="addSp delSp modSp add mod">
        <pc:chgData name="健 翁" userId="bedff36119963aae" providerId="LiveId" clId="{08B412B3-6950-B047-A601-127BCB29394A}" dt="2025-08-06T10:43:13.010" v="9512" actId="20577"/>
        <pc:sldMkLst>
          <pc:docMk/>
          <pc:sldMk cId="616705893" sldId="5185"/>
        </pc:sldMkLst>
      </pc:sldChg>
      <pc:sldChg chg="addSp delSp modSp add mod">
        <pc:chgData name="健 翁" userId="bedff36119963aae" providerId="LiveId" clId="{08B412B3-6950-B047-A601-127BCB29394A}" dt="2025-08-06T10:44:01.852" v="9516" actId="1076"/>
        <pc:sldMkLst>
          <pc:docMk/>
          <pc:sldMk cId="2050012229" sldId="5186"/>
        </pc:sldMkLst>
      </pc:sldChg>
      <pc:sldChg chg="addSp modSp new mod ord">
        <pc:chgData name="健 翁" userId="bedff36119963aae" providerId="LiveId" clId="{08B412B3-6950-B047-A601-127BCB29394A}" dt="2025-08-06T11:02:58.722" v="10306" actId="20578"/>
        <pc:sldMkLst>
          <pc:docMk/>
          <pc:sldMk cId="3176419095" sldId="5187"/>
        </pc:sldMkLst>
      </pc:sldChg>
      <pc:sldChg chg="modSp new mod">
        <pc:chgData name="健 翁" userId="bedff36119963aae" providerId="LiveId" clId="{08B412B3-6950-B047-A601-127BCB29394A}" dt="2025-08-06T10:53:59.205" v="9798" actId="2711"/>
        <pc:sldMkLst>
          <pc:docMk/>
          <pc:sldMk cId="1610828081" sldId="5188"/>
        </pc:sldMkLst>
      </pc:sldChg>
      <pc:sldChg chg="addSp delSp modSp new mod">
        <pc:chgData name="健 翁" userId="bedff36119963aae" providerId="LiveId" clId="{08B412B3-6950-B047-A601-127BCB29394A}" dt="2025-08-06T10:59:59.276" v="10056" actId="692"/>
        <pc:sldMkLst>
          <pc:docMk/>
          <pc:sldMk cId="650690872" sldId="5189"/>
        </pc:sldMkLst>
      </pc:sldChg>
      <pc:sldChg chg="addSp delSp modSp new mod">
        <pc:chgData name="健 翁" userId="bedff36119963aae" providerId="LiveId" clId="{08B412B3-6950-B047-A601-127BCB29394A}" dt="2025-08-06T11:02:48.134" v="10303" actId="1076"/>
        <pc:sldMkLst>
          <pc:docMk/>
          <pc:sldMk cId="1355651249" sldId="5190"/>
        </pc:sldMkLst>
      </pc:sldChg>
      <pc:sldChg chg="addSp modSp new mod">
        <pc:chgData name="健 翁" userId="bedff36119963aae" providerId="LiveId" clId="{08B412B3-6950-B047-A601-127BCB29394A}" dt="2025-08-06T11:05:59.076" v="10547" actId="20577"/>
        <pc:sldMkLst>
          <pc:docMk/>
          <pc:sldMk cId="57887080" sldId="5191"/>
        </pc:sldMkLst>
      </pc:sldChg>
      <pc:sldChg chg="modSp new del mod">
        <pc:chgData name="健 翁" userId="bedff36119963aae" providerId="LiveId" clId="{08B412B3-6950-B047-A601-127BCB29394A}" dt="2025-08-06T11:27:04.448" v="10553" actId="2696"/>
        <pc:sldMkLst>
          <pc:docMk/>
          <pc:sldMk cId="3007003357" sldId="5192"/>
        </pc:sldMkLst>
      </pc:sldChg>
      <pc:sldChg chg="addSp modSp new mod">
        <pc:chgData name="健 翁" userId="bedff36119963aae" providerId="LiveId" clId="{08B412B3-6950-B047-A601-127BCB29394A}" dt="2025-08-07T02:54:37.917" v="10813" actId="1076"/>
        <pc:sldMkLst>
          <pc:docMk/>
          <pc:sldMk cId="3790440056" sldId="5192"/>
        </pc:sldMkLst>
      </pc:sldChg>
    </pc:docChg>
  </pc:docChgLst>
  <pc:docChgLst>
    <pc:chgData name="健 翁" userId="bedff36119963aae" providerId="LiveId" clId="{27ED6732-6F8F-5AFA-AF64-6D088C0F8B0A}"/>
    <pc:docChg chg="undo custSel addSld delSld modSld sldOrd addSection delSection">
      <pc:chgData name="健 翁" userId="bedff36119963aae" providerId="LiveId" clId="{27ED6732-6F8F-5AFA-AF64-6D088C0F8B0A}" dt="2025-09-14T12:38:14.427" v="37542" actId="20577"/>
      <pc:docMkLst>
        <pc:docMk/>
      </pc:docMkLst>
      <pc:sldChg chg="modSp mod">
        <pc:chgData name="健 翁" userId="bedff36119963aae" providerId="LiveId" clId="{27ED6732-6F8F-5AFA-AF64-6D088C0F8B0A}" dt="2025-08-21T06:03:55.993" v="37451" actId="20577"/>
        <pc:sldMkLst>
          <pc:docMk/>
          <pc:sldMk cId="2548739364" sldId="256"/>
        </pc:sldMkLst>
        <pc:spChg chg="mod">
          <ac:chgData name="健 翁" userId="bedff36119963aae" providerId="LiveId" clId="{27ED6732-6F8F-5AFA-AF64-6D088C0F8B0A}" dt="2025-08-21T06:03:55.993" v="37451" actId="20577"/>
          <ac:spMkLst>
            <pc:docMk/>
            <pc:sldMk cId="2548739364" sldId="256"/>
            <ac:spMk id="2" creationId="{7B2A1C89-3F24-74FF-6707-C6D10D84D0CB}"/>
          </ac:spMkLst>
        </pc:spChg>
      </pc:sldChg>
      <pc:sldChg chg="del">
        <pc:chgData name="健 翁" userId="bedff36119963aae" providerId="LiveId" clId="{27ED6732-6F8F-5AFA-AF64-6D088C0F8B0A}" dt="2025-08-16T08:05:07.509" v="9625" actId="2696"/>
        <pc:sldMkLst>
          <pc:docMk/>
          <pc:sldMk cId="0" sldId="257"/>
        </pc:sldMkLst>
      </pc:sldChg>
      <pc:sldChg chg="modSp new del mod">
        <pc:chgData name="健 翁" userId="bedff36119963aae" providerId="LiveId" clId="{27ED6732-6F8F-5AFA-AF64-6D088C0F8B0A}" dt="2025-08-20T02:28:22.618" v="24821" actId="2696"/>
        <pc:sldMkLst>
          <pc:docMk/>
          <pc:sldMk cId="1199365973" sldId="257"/>
        </pc:sldMkLst>
      </pc:sldChg>
      <pc:sldChg chg="addSp modSp new mod">
        <pc:chgData name="健 翁" userId="bedff36119963aae" providerId="LiveId" clId="{27ED6732-6F8F-5AFA-AF64-6D088C0F8B0A}" dt="2025-08-20T02:31:03.599" v="25054" actId="20577"/>
        <pc:sldMkLst>
          <pc:docMk/>
          <pc:sldMk cId="2597613395" sldId="257"/>
        </pc:sldMkLst>
        <pc:spChg chg="mod">
          <ac:chgData name="健 翁" userId="bedff36119963aae" providerId="LiveId" clId="{27ED6732-6F8F-5AFA-AF64-6D088C0F8B0A}" dt="2025-08-20T02:28:47.816" v="24882" actId="20577"/>
          <ac:spMkLst>
            <pc:docMk/>
            <pc:sldMk cId="2597613395" sldId="257"/>
            <ac:spMk id="2" creationId="{C84D5AAD-E109-5782-17D6-A62023949BCB}"/>
          </ac:spMkLst>
        </pc:spChg>
        <pc:spChg chg="mod">
          <ac:chgData name="健 翁" userId="bedff36119963aae" providerId="LiveId" clId="{27ED6732-6F8F-5AFA-AF64-6D088C0F8B0A}" dt="2025-08-20T02:31:03.599" v="25054" actId="20577"/>
          <ac:spMkLst>
            <pc:docMk/>
            <pc:sldMk cId="2597613395" sldId="257"/>
            <ac:spMk id="3" creationId="{42220CD2-E966-DF5D-5BB0-D3BB098DEBAB}"/>
          </ac:spMkLst>
        </pc:spChg>
        <pc:spChg chg="add mod">
          <ac:chgData name="健 翁" userId="bedff36119963aae" providerId="LiveId" clId="{27ED6732-6F8F-5AFA-AF64-6D088C0F8B0A}" dt="2025-08-20T02:29:22.032" v="24884" actId="1076"/>
          <ac:spMkLst>
            <pc:docMk/>
            <pc:sldMk cId="2597613395" sldId="257"/>
            <ac:spMk id="5" creationId="{3BBDE1C6-D5B3-22F2-81F1-41E025FADC16}"/>
          </ac:spMkLst>
        </pc:spChg>
        <pc:spChg chg="add mod">
          <ac:chgData name="健 翁" userId="bedff36119963aae" providerId="LiveId" clId="{27ED6732-6F8F-5AFA-AF64-6D088C0F8B0A}" dt="2025-08-20T02:29:22.032" v="24884" actId="1076"/>
          <ac:spMkLst>
            <pc:docMk/>
            <pc:sldMk cId="2597613395" sldId="257"/>
            <ac:spMk id="6" creationId="{B831A1E2-6F2D-8993-C7A4-DDCD72501AAC}"/>
          </ac:spMkLst>
        </pc:spChg>
        <pc:spChg chg="add mod">
          <ac:chgData name="健 翁" userId="bedff36119963aae" providerId="LiveId" clId="{27ED6732-6F8F-5AFA-AF64-6D088C0F8B0A}" dt="2025-08-20T02:29:22.032" v="24884" actId="1076"/>
          <ac:spMkLst>
            <pc:docMk/>
            <pc:sldMk cId="2597613395" sldId="257"/>
            <ac:spMk id="7" creationId="{4A1F38EC-8342-EBC4-9037-EA9C7D011174}"/>
          </ac:spMkLst>
        </pc:spChg>
        <pc:spChg chg="add mod">
          <ac:chgData name="健 翁" userId="bedff36119963aae" providerId="LiveId" clId="{27ED6732-6F8F-5AFA-AF64-6D088C0F8B0A}" dt="2025-08-20T02:29:22.032" v="24884" actId="1076"/>
          <ac:spMkLst>
            <pc:docMk/>
            <pc:sldMk cId="2597613395" sldId="257"/>
            <ac:spMk id="8" creationId="{47F44873-C5FB-3D4E-D274-2F9D989202A9}"/>
          </ac:spMkLst>
        </pc:spChg>
        <pc:spChg chg="add mod">
          <ac:chgData name="健 翁" userId="bedff36119963aae" providerId="LiveId" clId="{27ED6732-6F8F-5AFA-AF64-6D088C0F8B0A}" dt="2025-08-20T02:29:22.032" v="24884" actId="1076"/>
          <ac:spMkLst>
            <pc:docMk/>
            <pc:sldMk cId="2597613395" sldId="257"/>
            <ac:spMk id="9" creationId="{27309F55-7174-C665-154D-6A5784305C52}"/>
          </ac:spMkLst>
        </pc:spChg>
        <pc:cxnChg chg="add mod">
          <ac:chgData name="健 翁" userId="bedff36119963aae" providerId="LiveId" clId="{27ED6732-6F8F-5AFA-AF64-6D088C0F8B0A}" dt="2025-08-20T02:29:22.032" v="24884" actId="1076"/>
          <ac:cxnSpMkLst>
            <pc:docMk/>
            <pc:sldMk cId="2597613395" sldId="257"/>
            <ac:cxnSpMk id="10" creationId="{05D38870-CE05-D58F-C058-38FF5C93B986}"/>
          </ac:cxnSpMkLst>
        </pc:cxnChg>
        <pc:cxnChg chg="add mod">
          <ac:chgData name="健 翁" userId="bedff36119963aae" providerId="LiveId" clId="{27ED6732-6F8F-5AFA-AF64-6D088C0F8B0A}" dt="2025-08-20T02:29:22.032" v="24884" actId="1076"/>
          <ac:cxnSpMkLst>
            <pc:docMk/>
            <pc:sldMk cId="2597613395" sldId="257"/>
            <ac:cxnSpMk id="11" creationId="{41DC59BF-3FA8-68AA-9821-27F647461267}"/>
          </ac:cxnSpMkLst>
        </pc:cxnChg>
        <pc:cxnChg chg="add mod">
          <ac:chgData name="健 翁" userId="bedff36119963aae" providerId="LiveId" clId="{27ED6732-6F8F-5AFA-AF64-6D088C0F8B0A}" dt="2025-08-20T02:29:22.032" v="24884" actId="1076"/>
          <ac:cxnSpMkLst>
            <pc:docMk/>
            <pc:sldMk cId="2597613395" sldId="257"/>
            <ac:cxnSpMk id="12" creationId="{878D468D-9380-C8EC-4049-6DF77E6D194A}"/>
          </ac:cxnSpMkLst>
        </pc:cxnChg>
        <pc:cxnChg chg="add mod">
          <ac:chgData name="健 翁" userId="bedff36119963aae" providerId="LiveId" clId="{27ED6732-6F8F-5AFA-AF64-6D088C0F8B0A}" dt="2025-08-20T02:29:22.032" v="24884" actId="1076"/>
          <ac:cxnSpMkLst>
            <pc:docMk/>
            <pc:sldMk cId="2597613395" sldId="257"/>
            <ac:cxnSpMk id="13" creationId="{42F461BD-9E67-0604-8D2F-28B5A237DFE8}"/>
          </ac:cxnSpMkLst>
        </pc:cxnChg>
      </pc:sldChg>
      <pc:sldChg chg="addSp modSp new mod">
        <pc:chgData name="健 翁" userId="bedff36119963aae" providerId="LiveId" clId="{27ED6732-6F8F-5AFA-AF64-6D088C0F8B0A}" dt="2025-08-20T14:00:38.893" v="37099" actId="1035"/>
        <pc:sldMkLst>
          <pc:docMk/>
          <pc:sldMk cId="2582626859" sldId="258"/>
        </pc:sldMkLst>
        <pc:spChg chg="mod">
          <ac:chgData name="健 翁" userId="bedff36119963aae" providerId="LiveId" clId="{27ED6732-6F8F-5AFA-AF64-6D088C0F8B0A}" dt="2025-08-20T02:35:12.439" v="25223" actId="1076"/>
          <ac:spMkLst>
            <pc:docMk/>
            <pc:sldMk cId="2582626859" sldId="258"/>
            <ac:spMk id="2" creationId="{107FD30B-B2E2-D583-B2CB-90512F3956E2}"/>
          </ac:spMkLst>
        </pc:spChg>
        <pc:spChg chg="mod">
          <ac:chgData name="健 翁" userId="bedff36119963aae" providerId="LiveId" clId="{27ED6732-6F8F-5AFA-AF64-6D088C0F8B0A}" dt="2025-08-20T14:00:32.712" v="37094" actId="166"/>
          <ac:spMkLst>
            <pc:docMk/>
            <pc:sldMk cId="2582626859" sldId="258"/>
            <ac:spMk id="3" creationId="{FCEEB258-7516-C3BC-07E5-B97F179B6EEF}"/>
          </ac:spMkLst>
        </pc:spChg>
        <pc:spChg chg="add mod">
          <ac:chgData name="健 翁" userId="bedff36119963aae" providerId="LiveId" clId="{27ED6732-6F8F-5AFA-AF64-6D088C0F8B0A}" dt="2025-08-20T14:00:38.893" v="37099" actId="1035"/>
          <ac:spMkLst>
            <pc:docMk/>
            <pc:sldMk cId="2582626859" sldId="258"/>
            <ac:spMk id="6" creationId="{D42935C6-5257-FDE5-8CB6-0A388A4491BE}"/>
          </ac:spMkLst>
        </pc:spChg>
        <pc:picChg chg="add mod">
          <ac:chgData name="健 翁" userId="bedff36119963aae" providerId="LiveId" clId="{27ED6732-6F8F-5AFA-AF64-6D088C0F8B0A}" dt="2025-08-20T14:00:01.257" v="37092" actId="14100"/>
          <ac:picMkLst>
            <pc:docMk/>
            <pc:sldMk cId="2582626859" sldId="258"/>
            <ac:picMk id="5" creationId="{B14F0EBE-3733-981B-5C25-4BD15A3829A7}"/>
          </ac:picMkLst>
        </pc:picChg>
      </pc:sldChg>
      <pc:sldChg chg="addSp modSp new del mod">
        <pc:chgData name="健 翁" userId="bedff36119963aae" providerId="LiveId" clId="{27ED6732-6F8F-5AFA-AF64-6D088C0F8B0A}" dt="2025-08-20T02:28:22.550" v="24778" actId="2696"/>
        <pc:sldMkLst>
          <pc:docMk/>
          <pc:sldMk cId="2697880731" sldId="258"/>
        </pc:sldMkLst>
      </pc:sldChg>
      <pc:sldChg chg="addSp delSp modSp add mod">
        <pc:chgData name="健 翁" userId="bedff36119963aae" providerId="LiveId" clId="{27ED6732-6F8F-5AFA-AF64-6D088C0F8B0A}" dt="2025-08-20T14:01:04.410" v="37102" actId="404"/>
        <pc:sldMkLst>
          <pc:docMk/>
          <pc:sldMk cId="180093771" sldId="259"/>
        </pc:sldMkLst>
        <pc:spChg chg="mod">
          <ac:chgData name="健 翁" userId="bedff36119963aae" providerId="LiveId" clId="{27ED6732-6F8F-5AFA-AF64-6D088C0F8B0A}" dt="2025-08-20T02:50:33.467" v="25869" actId="1076"/>
          <ac:spMkLst>
            <pc:docMk/>
            <pc:sldMk cId="180093771" sldId="259"/>
            <ac:spMk id="2" creationId="{C979A788-6C04-CCE2-BA08-C0900B851885}"/>
          </ac:spMkLst>
        </pc:spChg>
        <pc:spChg chg="mod">
          <ac:chgData name="健 翁" userId="bedff36119963aae" providerId="LiveId" clId="{27ED6732-6F8F-5AFA-AF64-6D088C0F8B0A}" dt="2025-08-20T02:50:36.096" v="25870" actId="1076"/>
          <ac:spMkLst>
            <pc:docMk/>
            <pc:sldMk cId="180093771" sldId="259"/>
            <ac:spMk id="3" creationId="{6FEB47E2-DC02-FF26-E1E8-64962BC3E3AE}"/>
          </ac:spMkLst>
        </pc:spChg>
        <pc:spChg chg="add mod">
          <ac:chgData name="健 翁" userId="bedff36119963aae" providerId="LiveId" clId="{27ED6732-6F8F-5AFA-AF64-6D088C0F8B0A}" dt="2025-08-20T14:01:04.410" v="37102" actId="404"/>
          <ac:spMkLst>
            <pc:docMk/>
            <pc:sldMk cId="180093771" sldId="259"/>
            <ac:spMk id="6" creationId="{C70C0481-28DE-7A77-D273-F879F14A92CE}"/>
          </ac:spMkLst>
        </pc:spChg>
        <pc:spChg chg="add mod">
          <ac:chgData name="健 翁" userId="bedff36119963aae" providerId="LiveId" clId="{27ED6732-6F8F-5AFA-AF64-6D088C0F8B0A}" dt="2025-08-20T14:01:04.410" v="37102" actId="404"/>
          <ac:spMkLst>
            <pc:docMk/>
            <pc:sldMk cId="180093771" sldId="259"/>
            <ac:spMk id="7" creationId="{293F182C-4784-1E1A-95C9-1ADC0902D00F}"/>
          </ac:spMkLst>
        </pc:spChg>
        <pc:spChg chg="add mod">
          <ac:chgData name="健 翁" userId="bedff36119963aae" providerId="LiveId" clId="{27ED6732-6F8F-5AFA-AF64-6D088C0F8B0A}" dt="2025-08-20T14:01:04.410" v="37102" actId="404"/>
          <ac:spMkLst>
            <pc:docMk/>
            <pc:sldMk cId="180093771" sldId="259"/>
            <ac:spMk id="8" creationId="{DA31A036-96DC-C9F6-9D4E-68AA837E3FD2}"/>
          </ac:spMkLst>
        </pc:spChg>
        <pc:spChg chg="add mod">
          <ac:chgData name="健 翁" userId="bedff36119963aae" providerId="LiveId" clId="{27ED6732-6F8F-5AFA-AF64-6D088C0F8B0A}" dt="2025-08-20T14:01:04.410" v="37102" actId="404"/>
          <ac:spMkLst>
            <pc:docMk/>
            <pc:sldMk cId="180093771" sldId="259"/>
            <ac:spMk id="9" creationId="{EB4E6613-969B-0DB8-B60E-58957FDD5C9E}"/>
          </ac:spMkLst>
        </pc:spChg>
      </pc:sldChg>
      <pc:sldChg chg="addSp delSp modSp new del mod">
        <pc:chgData name="健 翁" userId="bedff36119963aae" providerId="LiveId" clId="{27ED6732-6F8F-5AFA-AF64-6D088C0F8B0A}" dt="2025-08-20T02:28:22.639" v="24838" actId="2696"/>
        <pc:sldMkLst>
          <pc:docMk/>
          <pc:sldMk cId="251033213" sldId="259"/>
        </pc:sldMkLst>
      </pc:sldChg>
      <pc:sldChg chg="addSp modSp new del mod">
        <pc:chgData name="健 翁" userId="bedff36119963aae" providerId="LiveId" clId="{27ED6732-6F8F-5AFA-AF64-6D088C0F8B0A}" dt="2025-08-20T02:28:22.610" v="24820" actId="2696"/>
        <pc:sldMkLst>
          <pc:docMk/>
          <pc:sldMk cId="2516437884" sldId="260"/>
        </pc:sldMkLst>
      </pc:sldChg>
      <pc:sldChg chg="addSp modSp new mod">
        <pc:chgData name="健 翁" userId="bedff36119963aae" providerId="LiveId" clId="{27ED6732-6F8F-5AFA-AF64-6D088C0F8B0A}" dt="2025-08-20T02:50:13.789" v="25867" actId="1076"/>
        <pc:sldMkLst>
          <pc:docMk/>
          <pc:sldMk cId="4075576023" sldId="260"/>
        </pc:sldMkLst>
        <pc:spChg chg="mod">
          <ac:chgData name="健 翁" userId="bedff36119963aae" providerId="LiveId" clId="{27ED6732-6F8F-5AFA-AF64-6D088C0F8B0A}" dt="2025-08-20T02:50:13.789" v="25867" actId="1076"/>
          <ac:spMkLst>
            <pc:docMk/>
            <pc:sldMk cId="4075576023" sldId="260"/>
            <ac:spMk id="2" creationId="{B81ECD04-D974-FA01-6C31-A808F4C9F11B}"/>
          </ac:spMkLst>
        </pc:spChg>
        <pc:spChg chg="mod">
          <ac:chgData name="健 翁" userId="bedff36119963aae" providerId="LiveId" clId="{27ED6732-6F8F-5AFA-AF64-6D088C0F8B0A}" dt="2025-08-20T02:46:24.900" v="25751" actId="1076"/>
          <ac:spMkLst>
            <pc:docMk/>
            <pc:sldMk cId="4075576023" sldId="260"/>
            <ac:spMk id="4" creationId="{B5019ABD-1C6E-F0BB-A7CF-726DBAD9233F}"/>
          </ac:spMkLst>
        </pc:spChg>
        <pc:spChg chg="add mod">
          <ac:chgData name="健 翁" userId="bedff36119963aae" providerId="LiveId" clId="{27ED6732-6F8F-5AFA-AF64-6D088C0F8B0A}" dt="2025-08-20T02:48:25.382" v="25864" actId="14100"/>
          <ac:spMkLst>
            <pc:docMk/>
            <pc:sldMk cId="4075576023" sldId="260"/>
            <ac:spMk id="5" creationId="{3DDB1A17-34E3-C214-8665-F50BBA33ECD6}"/>
          </ac:spMkLst>
        </pc:spChg>
        <pc:picChg chg="add mod">
          <ac:chgData name="健 翁" userId="bedff36119963aae" providerId="LiveId" clId="{27ED6732-6F8F-5AFA-AF64-6D088C0F8B0A}" dt="2025-08-20T02:46:09.873" v="25748" actId="1076"/>
          <ac:picMkLst>
            <pc:docMk/>
            <pc:sldMk cId="4075576023" sldId="260"/>
            <ac:picMk id="1026" creationId="{0B683664-152B-1B9F-D49A-9431B003F68D}"/>
          </ac:picMkLst>
        </pc:picChg>
      </pc:sldChg>
      <pc:sldChg chg="addSp modSp add del mod">
        <pc:chgData name="健 翁" userId="bedff36119963aae" providerId="LiveId" clId="{27ED6732-6F8F-5AFA-AF64-6D088C0F8B0A}" dt="2025-08-20T02:28:22.559" v="24782" actId="2696"/>
        <pc:sldMkLst>
          <pc:docMk/>
          <pc:sldMk cId="3446388155" sldId="261"/>
        </pc:sldMkLst>
      </pc:sldChg>
      <pc:sldChg chg="addSp modSp new mod">
        <pc:chgData name="健 翁" userId="bedff36119963aae" providerId="LiveId" clId="{27ED6732-6F8F-5AFA-AF64-6D088C0F8B0A}" dt="2025-08-20T02:48:04.461" v="25832" actId="20577"/>
        <pc:sldMkLst>
          <pc:docMk/>
          <pc:sldMk cId="4167229450" sldId="261"/>
        </pc:sldMkLst>
        <pc:spChg chg="mod">
          <ac:chgData name="健 翁" userId="bedff36119963aae" providerId="LiveId" clId="{27ED6732-6F8F-5AFA-AF64-6D088C0F8B0A}" dt="2025-08-20T02:47:22.480" v="25785" actId="1076"/>
          <ac:spMkLst>
            <pc:docMk/>
            <pc:sldMk cId="4167229450" sldId="261"/>
            <ac:spMk id="2" creationId="{1ADF47A8-5D3C-1C5D-A6F7-6E1D8AD398BC}"/>
          </ac:spMkLst>
        </pc:spChg>
        <pc:spChg chg="mod">
          <ac:chgData name="健 翁" userId="bedff36119963aae" providerId="LiveId" clId="{27ED6732-6F8F-5AFA-AF64-6D088C0F8B0A}" dt="2025-08-20T02:48:04.461" v="25832" actId="20577"/>
          <ac:spMkLst>
            <pc:docMk/>
            <pc:sldMk cId="4167229450" sldId="261"/>
            <ac:spMk id="3" creationId="{C54F3448-E1AD-A459-D665-8E93DD8BA9C1}"/>
          </ac:spMkLst>
        </pc:spChg>
        <pc:spChg chg="mod">
          <ac:chgData name="健 翁" userId="bedff36119963aae" providerId="LiveId" clId="{27ED6732-6F8F-5AFA-AF64-6D088C0F8B0A}" dt="2025-08-20T02:47:17.003" v="25783" actId="166"/>
          <ac:spMkLst>
            <pc:docMk/>
            <pc:sldMk cId="4167229450" sldId="261"/>
            <ac:spMk id="4" creationId="{F3DD325B-B33E-AFED-BEDD-2761849D0F15}"/>
          </ac:spMkLst>
        </pc:spChg>
        <pc:picChg chg="add mod">
          <ac:chgData name="健 翁" userId="bedff36119963aae" providerId="LiveId" clId="{27ED6732-6F8F-5AFA-AF64-6D088C0F8B0A}" dt="2025-08-20T02:47:31.028" v="25787" actId="1076"/>
          <ac:picMkLst>
            <pc:docMk/>
            <pc:sldMk cId="4167229450" sldId="261"/>
            <ac:picMk id="2050" creationId="{E3826C4B-F773-FDD2-F8E5-C90E51E486B8}"/>
          </ac:picMkLst>
        </pc:picChg>
      </pc:sldChg>
      <pc:sldChg chg="addSp delSp modSp new mod">
        <pc:chgData name="健 翁" userId="bedff36119963aae" providerId="LiveId" clId="{27ED6732-6F8F-5AFA-AF64-6D088C0F8B0A}" dt="2025-08-20T14:01:44.314" v="37105" actId="20577"/>
        <pc:sldMkLst>
          <pc:docMk/>
          <pc:sldMk cId="1993735230" sldId="262"/>
        </pc:sldMkLst>
        <pc:spChg chg="mod">
          <ac:chgData name="健 翁" userId="bedff36119963aae" providerId="LiveId" clId="{27ED6732-6F8F-5AFA-AF64-6D088C0F8B0A}" dt="2025-08-20T03:26:45.248" v="26277" actId="1076"/>
          <ac:spMkLst>
            <pc:docMk/>
            <pc:sldMk cId="1993735230" sldId="262"/>
            <ac:spMk id="2" creationId="{146E3A33-BD9E-0FC2-F782-A2A71C8754CA}"/>
          </ac:spMkLst>
        </pc:spChg>
        <pc:spChg chg="add mod">
          <ac:chgData name="健 翁" userId="bedff36119963aae" providerId="LiveId" clId="{27ED6732-6F8F-5AFA-AF64-6D088C0F8B0A}" dt="2025-08-20T03:26:34.102" v="26275" actId="1076"/>
          <ac:spMkLst>
            <pc:docMk/>
            <pc:sldMk cId="1993735230" sldId="262"/>
            <ac:spMk id="7" creationId="{8BEB4C6E-21FA-1495-3ECC-524BC91C9592}"/>
          </ac:spMkLst>
        </pc:spChg>
        <pc:graphicFrameChg chg="add mod ord modGraphic">
          <ac:chgData name="健 翁" userId="bedff36119963aae" providerId="LiveId" clId="{27ED6732-6F8F-5AFA-AF64-6D088C0F8B0A}" dt="2025-08-20T14:01:44.314" v="37105" actId="20577"/>
          <ac:graphicFrameMkLst>
            <pc:docMk/>
            <pc:sldMk cId="1993735230" sldId="262"/>
            <ac:graphicFrameMk id="6" creationId="{7E15B4BE-58FB-8581-47F7-82460DDCCC87}"/>
          </ac:graphicFrameMkLst>
        </pc:graphicFrameChg>
      </pc:sldChg>
      <pc:sldChg chg="delSp modSp add del mod">
        <pc:chgData name="健 翁" userId="bedff36119963aae" providerId="LiveId" clId="{27ED6732-6F8F-5AFA-AF64-6D088C0F8B0A}" dt="2025-08-17T11:47:21.433" v="10672" actId="2696"/>
        <pc:sldMkLst>
          <pc:docMk/>
          <pc:sldMk cId="3252677298" sldId="262"/>
        </pc:sldMkLst>
      </pc:sldChg>
      <pc:sldChg chg="delSp modSp add del mod">
        <pc:chgData name="健 翁" userId="bedff36119963aae" providerId="LiveId" clId="{27ED6732-6F8F-5AFA-AF64-6D088C0F8B0A}" dt="2025-08-20T02:28:22.629" v="24832" actId="2696"/>
        <pc:sldMkLst>
          <pc:docMk/>
          <pc:sldMk cId="3672968317" sldId="262"/>
        </pc:sldMkLst>
      </pc:sldChg>
      <pc:sldChg chg="addSp modSp add del mod">
        <pc:chgData name="健 翁" userId="bedff36119963aae" providerId="LiveId" clId="{27ED6732-6F8F-5AFA-AF64-6D088C0F8B0A}" dt="2025-08-20T02:28:22.562" v="24784" actId="2696"/>
        <pc:sldMkLst>
          <pc:docMk/>
          <pc:sldMk cId="370400717" sldId="263"/>
        </pc:sldMkLst>
      </pc:sldChg>
      <pc:sldChg chg="addSp delSp modSp new del mod ord">
        <pc:chgData name="健 翁" userId="bedff36119963aae" providerId="LiveId" clId="{27ED6732-6F8F-5AFA-AF64-6D088C0F8B0A}" dt="2025-08-20T14:03:42.957" v="37199" actId="2696"/>
        <pc:sldMkLst>
          <pc:docMk/>
          <pc:sldMk cId="2150284508" sldId="263"/>
        </pc:sldMkLst>
      </pc:sldChg>
      <pc:sldChg chg="add">
        <pc:chgData name="健 翁" userId="bedff36119963aae" providerId="LiveId" clId="{27ED6732-6F8F-5AFA-AF64-6D088C0F8B0A}" dt="2025-08-20T14:03:48.227" v="37200"/>
        <pc:sldMkLst>
          <pc:docMk/>
          <pc:sldMk cId="2972334797" sldId="263"/>
        </pc:sldMkLst>
      </pc:sldChg>
      <pc:sldChg chg="modSp add del mod">
        <pc:chgData name="健 翁" userId="bedff36119963aae" providerId="LiveId" clId="{27ED6732-6F8F-5AFA-AF64-6D088C0F8B0A}" dt="2025-08-20T02:28:22.620" v="24823" actId="2696"/>
        <pc:sldMkLst>
          <pc:docMk/>
          <pc:sldMk cId="3009030838" sldId="264"/>
        </pc:sldMkLst>
      </pc:sldChg>
      <pc:sldChg chg="modSp new mod">
        <pc:chgData name="健 翁" userId="bedff36119963aae" providerId="LiveId" clId="{27ED6732-6F8F-5AFA-AF64-6D088C0F8B0A}" dt="2025-08-20T07:34:05.199" v="31370" actId="1076"/>
        <pc:sldMkLst>
          <pc:docMk/>
          <pc:sldMk cId="3913900995" sldId="264"/>
        </pc:sldMkLst>
        <pc:spChg chg="mod">
          <ac:chgData name="健 翁" userId="bedff36119963aae" providerId="LiveId" clId="{27ED6732-6F8F-5AFA-AF64-6D088C0F8B0A}" dt="2025-08-20T03:36:15.628" v="27028" actId="1076"/>
          <ac:spMkLst>
            <pc:docMk/>
            <pc:sldMk cId="3913900995" sldId="264"/>
            <ac:spMk id="2" creationId="{026014C0-B693-6A0A-ED3D-405D3C0E20D0}"/>
          </ac:spMkLst>
        </pc:spChg>
        <pc:spChg chg="mod">
          <ac:chgData name="健 翁" userId="bedff36119963aae" providerId="LiveId" clId="{27ED6732-6F8F-5AFA-AF64-6D088C0F8B0A}" dt="2025-08-20T07:34:05.199" v="31370" actId="1076"/>
          <ac:spMkLst>
            <pc:docMk/>
            <pc:sldMk cId="3913900995" sldId="264"/>
            <ac:spMk id="3" creationId="{80F01562-5145-2DEA-DCD4-EAA5F2B82347}"/>
          </ac:spMkLst>
        </pc:spChg>
      </pc:sldChg>
      <pc:sldChg chg="addSp delSp modSp add del mod">
        <pc:chgData name="健 翁" userId="bedff36119963aae" providerId="LiveId" clId="{27ED6732-6F8F-5AFA-AF64-6D088C0F8B0A}" dt="2025-08-20T02:28:22.589" v="24801" actId="2696"/>
        <pc:sldMkLst>
          <pc:docMk/>
          <pc:sldMk cId="768070190" sldId="265"/>
        </pc:sldMkLst>
      </pc:sldChg>
      <pc:sldChg chg="modSp new mod">
        <pc:chgData name="健 翁" userId="bedff36119963aae" providerId="LiveId" clId="{27ED6732-6F8F-5AFA-AF64-6D088C0F8B0A}" dt="2025-08-20T07:34:11.822" v="31371" actId="1076"/>
        <pc:sldMkLst>
          <pc:docMk/>
          <pc:sldMk cId="3254184751" sldId="265"/>
        </pc:sldMkLst>
        <pc:spChg chg="mod">
          <ac:chgData name="健 翁" userId="bedff36119963aae" providerId="LiveId" clId="{27ED6732-6F8F-5AFA-AF64-6D088C0F8B0A}" dt="2025-08-20T03:37:55.299" v="27243" actId="20577"/>
          <ac:spMkLst>
            <pc:docMk/>
            <pc:sldMk cId="3254184751" sldId="265"/>
            <ac:spMk id="2" creationId="{14BFACD6-7B33-3D99-394A-0CD61E34D05D}"/>
          </ac:spMkLst>
        </pc:spChg>
        <pc:spChg chg="mod">
          <ac:chgData name="健 翁" userId="bedff36119963aae" providerId="LiveId" clId="{27ED6732-6F8F-5AFA-AF64-6D088C0F8B0A}" dt="2025-08-20T07:34:11.822" v="31371" actId="1076"/>
          <ac:spMkLst>
            <pc:docMk/>
            <pc:sldMk cId="3254184751" sldId="265"/>
            <ac:spMk id="3" creationId="{3A7669AC-5E82-58DD-A540-76DAFAB4A155}"/>
          </ac:spMkLst>
        </pc:spChg>
      </pc:sldChg>
      <pc:sldChg chg="modSp add del mod">
        <pc:chgData name="健 翁" userId="bedff36119963aae" providerId="LiveId" clId="{27ED6732-6F8F-5AFA-AF64-6D088C0F8B0A}" dt="2025-08-20T02:28:22.605" v="24815" actId="2696"/>
        <pc:sldMkLst>
          <pc:docMk/>
          <pc:sldMk cId="973410321" sldId="266"/>
        </pc:sldMkLst>
      </pc:sldChg>
      <pc:sldChg chg="addSp delSp modSp new mod">
        <pc:chgData name="健 翁" userId="bedff36119963aae" providerId="LiveId" clId="{27ED6732-6F8F-5AFA-AF64-6D088C0F8B0A}" dt="2025-08-20T14:07:40.669" v="37356" actId="14100"/>
        <pc:sldMkLst>
          <pc:docMk/>
          <pc:sldMk cId="1209342065" sldId="266"/>
        </pc:sldMkLst>
        <pc:spChg chg="mod">
          <ac:chgData name="健 翁" userId="bedff36119963aae" providerId="LiveId" clId="{27ED6732-6F8F-5AFA-AF64-6D088C0F8B0A}" dt="2025-08-20T03:52:01.243" v="27950" actId="1076"/>
          <ac:spMkLst>
            <pc:docMk/>
            <pc:sldMk cId="1209342065" sldId="266"/>
            <ac:spMk id="2" creationId="{1EDCB1C2-776B-B76A-FDA6-FB8E8A1B8D2C}"/>
          </ac:spMkLst>
        </pc:spChg>
        <pc:spChg chg="mod">
          <ac:chgData name="健 翁" userId="bedff36119963aae" providerId="LiveId" clId="{27ED6732-6F8F-5AFA-AF64-6D088C0F8B0A}" dt="2025-08-20T14:07:40.669" v="37356" actId="14100"/>
          <ac:spMkLst>
            <pc:docMk/>
            <pc:sldMk cId="1209342065" sldId="266"/>
            <ac:spMk id="3" creationId="{DD63AD00-74E6-3CFB-0341-0CCF4E7B0C41}"/>
          </ac:spMkLst>
        </pc:spChg>
        <pc:spChg chg="mod">
          <ac:chgData name="健 翁" userId="bedff36119963aae" providerId="LiveId" clId="{27ED6732-6F8F-5AFA-AF64-6D088C0F8B0A}" dt="2025-08-20T03:50:29.642" v="27835" actId="1076"/>
          <ac:spMkLst>
            <pc:docMk/>
            <pc:sldMk cId="1209342065" sldId="266"/>
            <ac:spMk id="4" creationId="{618085E1-F4B9-633B-5B46-6CCA8334EB97}"/>
          </ac:spMkLst>
        </pc:spChg>
        <pc:spChg chg="add mod">
          <ac:chgData name="健 翁" userId="bedff36119963aae" providerId="LiveId" clId="{27ED6732-6F8F-5AFA-AF64-6D088C0F8B0A}" dt="2025-08-20T14:04:25.671" v="37219" actId="1076"/>
          <ac:spMkLst>
            <pc:docMk/>
            <pc:sldMk cId="1209342065" sldId="266"/>
            <ac:spMk id="5" creationId="{AFB0F2E4-BBA5-4A40-D49C-375AE5BDE801}"/>
          </ac:spMkLst>
        </pc:spChg>
        <pc:spChg chg="add mod">
          <ac:chgData name="健 翁" userId="bedff36119963aae" providerId="LiveId" clId="{27ED6732-6F8F-5AFA-AF64-6D088C0F8B0A}" dt="2025-08-20T03:48:33.736" v="27596" actId="1076"/>
          <ac:spMkLst>
            <pc:docMk/>
            <pc:sldMk cId="1209342065" sldId="266"/>
            <ac:spMk id="6" creationId="{488D4B59-9CB0-88D1-34AE-B8E4871C73C1}"/>
          </ac:spMkLst>
        </pc:spChg>
        <pc:spChg chg="add mod">
          <ac:chgData name="健 翁" userId="bedff36119963aae" providerId="LiveId" clId="{27ED6732-6F8F-5AFA-AF64-6D088C0F8B0A}" dt="2025-08-20T14:05:34.213" v="37274" actId="1038"/>
          <ac:spMkLst>
            <pc:docMk/>
            <pc:sldMk cId="1209342065" sldId="266"/>
            <ac:spMk id="7" creationId="{374E21A8-B4B5-D044-B710-BDFC443C27B0}"/>
          </ac:spMkLst>
        </pc:spChg>
        <pc:spChg chg="add mod">
          <ac:chgData name="健 翁" userId="bedff36119963aae" providerId="LiveId" clId="{27ED6732-6F8F-5AFA-AF64-6D088C0F8B0A}" dt="2025-08-20T14:04:28.786" v="37220" actId="1076"/>
          <ac:spMkLst>
            <pc:docMk/>
            <pc:sldMk cId="1209342065" sldId="266"/>
            <ac:spMk id="8" creationId="{0DB3F35B-0717-6640-1B07-A0065A03555F}"/>
          </ac:spMkLst>
        </pc:spChg>
        <pc:spChg chg="add mod">
          <ac:chgData name="健 翁" userId="bedff36119963aae" providerId="LiveId" clId="{27ED6732-6F8F-5AFA-AF64-6D088C0F8B0A}" dt="2025-08-20T03:48:33.736" v="27596" actId="1076"/>
          <ac:spMkLst>
            <pc:docMk/>
            <pc:sldMk cId="1209342065" sldId="266"/>
            <ac:spMk id="9" creationId="{C02CF5C3-721F-6E6D-145F-E5EFE65883EF}"/>
          </ac:spMkLst>
        </pc:spChg>
        <pc:spChg chg="add mod">
          <ac:chgData name="健 翁" userId="bedff36119963aae" providerId="LiveId" clId="{27ED6732-6F8F-5AFA-AF64-6D088C0F8B0A}" dt="2025-08-20T14:05:46.128" v="37282" actId="1035"/>
          <ac:spMkLst>
            <pc:docMk/>
            <pc:sldMk cId="1209342065" sldId="266"/>
            <ac:spMk id="10" creationId="{A95BF437-300D-2651-282C-CA0A2BDE3822}"/>
          </ac:spMkLst>
        </pc:spChg>
        <pc:spChg chg="add mod">
          <ac:chgData name="健 翁" userId="bedff36119963aae" providerId="LiveId" clId="{27ED6732-6F8F-5AFA-AF64-6D088C0F8B0A}" dt="2025-08-20T14:05:38.145" v="37275" actId="14100"/>
          <ac:spMkLst>
            <pc:docMk/>
            <pc:sldMk cId="1209342065" sldId="266"/>
            <ac:spMk id="11" creationId="{8DEA5656-6BE9-ED67-F664-9F0D0EDF273C}"/>
          </ac:spMkLst>
        </pc:spChg>
        <pc:spChg chg="add mod">
          <ac:chgData name="健 翁" userId="bedff36119963aae" providerId="LiveId" clId="{27ED6732-6F8F-5AFA-AF64-6D088C0F8B0A}" dt="2025-08-20T14:05:59.156" v="37284" actId="1076"/>
          <ac:spMkLst>
            <pc:docMk/>
            <pc:sldMk cId="1209342065" sldId="266"/>
            <ac:spMk id="12" creationId="{64355B83-70A6-3FB3-70F6-CCA49B26E209}"/>
          </ac:spMkLst>
        </pc:spChg>
        <pc:spChg chg="add mod">
          <ac:chgData name="健 翁" userId="bedff36119963aae" providerId="LiveId" clId="{27ED6732-6F8F-5AFA-AF64-6D088C0F8B0A}" dt="2025-08-20T14:04:35.265" v="37223" actId="207"/>
          <ac:spMkLst>
            <pc:docMk/>
            <pc:sldMk cId="1209342065" sldId="266"/>
            <ac:spMk id="13" creationId="{EE3BA850-5907-1B59-ABE0-A8824290A774}"/>
          </ac:spMkLst>
        </pc:spChg>
        <pc:spChg chg="add mod">
          <ac:chgData name="健 翁" userId="bedff36119963aae" providerId="LiveId" clId="{27ED6732-6F8F-5AFA-AF64-6D088C0F8B0A}" dt="2025-08-20T03:50:34.873" v="27836" actId="1076"/>
          <ac:spMkLst>
            <pc:docMk/>
            <pc:sldMk cId="1209342065" sldId="266"/>
            <ac:spMk id="17" creationId="{7D870516-7169-653E-D9AC-83E864720706}"/>
          </ac:spMkLst>
        </pc:spChg>
        <pc:spChg chg="add mod">
          <ac:chgData name="健 翁" userId="bedff36119963aae" providerId="LiveId" clId="{27ED6732-6F8F-5AFA-AF64-6D088C0F8B0A}" dt="2025-08-20T03:50:34.873" v="27836" actId="1076"/>
          <ac:spMkLst>
            <pc:docMk/>
            <pc:sldMk cId="1209342065" sldId="266"/>
            <ac:spMk id="18" creationId="{B997594F-B0A4-CCB1-D7B3-75DAFDC0D2F4}"/>
          </ac:spMkLst>
        </pc:spChg>
        <pc:spChg chg="add mod">
          <ac:chgData name="健 翁" userId="bedff36119963aae" providerId="LiveId" clId="{27ED6732-6F8F-5AFA-AF64-6D088C0F8B0A}" dt="2025-08-20T03:50:34.873" v="27836" actId="1076"/>
          <ac:spMkLst>
            <pc:docMk/>
            <pc:sldMk cId="1209342065" sldId="266"/>
            <ac:spMk id="19" creationId="{B5651BFB-3939-3C3B-CC46-6B483B57A682}"/>
          </ac:spMkLst>
        </pc:spChg>
        <pc:cxnChg chg="add">
          <ac:chgData name="健 翁" userId="bedff36119963aae" providerId="LiveId" clId="{27ED6732-6F8F-5AFA-AF64-6D088C0F8B0A}" dt="2025-08-20T03:49:47.764" v="27805" actId="11529"/>
          <ac:cxnSpMkLst>
            <pc:docMk/>
            <pc:sldMk cId="1209342065" sldId="266"/>
            <ac:cxnSpMk id="16" creationId="{9190838D-D7D4-628F-809D-5DA4A5463957}"/>
          </ac:cxnSpMkLst>
        </pc:cxnChg>
        <pc:cxnChg chg="add">
          <ac:chgData name="健 翁" userId="bedff36119963aae" providerId="LiveId" clId="{27ED6732-6F8F-5AFA-AF64-6D088C0F8B0A}" dt="2025-08-20T14:04:43.467" v="37224" actId="11529"/>
          <ac:cxnSpMkLst>
            <pc:docMk/>
            <pc:sldMk cId="1209342065" sldId="266"/>
            <ac:cxnSpMk id="22" creationId="{948A7917-51B1-A26D-6793-194E8655A05C}"/>
          </ac:cxnSpMkLst>
        </pc:cxnChg>
        <pc:cxnChg chg="add mod">
          <ac:chgData name="健 翁" userId="bedff36119963aae" providerId="LiveId" clId="{27ED6732-6F8F-5AFA-AF64-6D088C0F8B0A}" dt="2025-08-20T14:04:50.614" v="37228" actId="14100"/>
          <ac:cxnSpMkLst>
            <pc:docMk/>
            <pc:sldMk cId="1209342065" sldId="266"/>
            <ac:cxnSpMk id="23" creationId="{F1FDB07C-A514-2418-24EF-0E328631000E}"/>
          </ac:cxnSpMkLst>
        </pc:cxnChg>
        <pc:cxnChg chg="add mod">
          <ac:chgData name="健 翁" userId="bedff36119963aae" providerId="LiveId" clId="{27ED6732-6F8F-5AFA-AF64-6D088C0F8B0A}" dt="2025-08-20T14:05:34.213" v="37274" actId="1038"/>
          <ac:cxnSpMkLst>
            <pc:docMk/>
            <pc:sldMk cId="1209342065" sldId="266"/>
            <ac:cxnSpMk id="26" creationId="{D34D18EA-C79E-2E38-F18B-EA3BF9AC21F8}"/>
          </ac:cxnSpMkLst>
        </pc:cxnChg>
        <pc:cxnChg chg="add mod">
          <ac:chgData name="健 翁" userId="bedff36119963aae" providerId="LiveId" clId="{27ED6732-6F8F-5AFA-AF64-6D088C0F8B0A}" dt="2025-08-20T14:05:46.128" v="37282" actId="1035"/>
          <ac:cxnSpMkLst>
            <pc:docMk/>
            <pc:sldMk cId="1209342065" sldId="266"/>
            <ac:cxnSpMk id="29" creationId="{C27BCD2E-7BF0-1553-822B-284C41DA4241}"/>
          </ac:cxnSpMkLst>
        </pc:cxnChg>
        <pc:cxnChg chg="add mod">
          <ac:chgData name="健 翁" userId="bedff36119963aae" providerId="LiveId" clId="{27ED6732-6F8F-5AFA-AF64-6D088C0F8B0A}" dt="2025-08-20T14:05:53.457" v="37283" actId="692"/>
          <ac:cxnSpMkLst>
            <pc:docMk/>
            <pc:sldMk cId="1209342065" sldId="266"/>
            <ac:cxnSpMk id="33" creationId="{5BB26EC5-2A47-3F9B-E42D-541FE5BBA9A6}"/>
          </ac:cxnSpMkLst>
        </pc:cxnChg>
      </pc:sldChg>
      <pc:sldChg chg="addSp modSp new mod">
        <pc:chgData name="健 翁" userId="bedff36119963aae" providerId="LiveId" clId="{27ED6732-6F8F-5AFA-AF64-6D088C0F8B0A}" dt="2025-08-20T03:56:36.541" v="27961" actId="1076"/>
        <pc:sldMkLst>
          <pc:docMk/>
          <pc:sldMk cId="711610241" sldId="267"/>
        </pc:sldMkLst>
        <pc:spChg chg="mod">
          <ac:chgData name="健 翁" userId="bedff36119963aae" providerId="LiveId" clId="{27ED6732-6F8F-5AFA-AF64-6D088C0F8B0A}" dt="2025-08-20T03:56:32.887" v="27959" actId="207"/>
          <ac:spMkLst>
            <pc:docMk/>
            <pc:sldMk cId="711610241" sldId="267"/>
            <ac:spMk id="4" creationId="{E929951D-072F-1E00-2ABC-1938517193EC}"/>
          </ac:spMkLst>
        </pc:spChg>
        <pc:picChg chg="add mod">
          <ac:chgData name="健 翁" userId="bedff36119963aae" providerId="LiveId" clId="{27ED6732-6F8F-5AFA-AF64-6D088C0F8B0A}" dt="2025-08-20T03:56:36.541" v="27961" actId="1076"/>
          <ac:picMkLst>
            <pc:docMk/>
            <pc:sldMk cId="711610241" sldId="267"/>
            <ac:picMk id="3074" creationId="{C1A696D9-2B84-6C3E-6FC3-050FDACCE9C7}"/>
          </ac:picMkLst>
        </pc:picChg>
      </pc:sldChg>
      <pc:sldChg chg="modSp add del mod">
        <pc:chgData name="健 翁" userId="bedff36119963aae" providerId="LiveId" clId="{27ED6732-6F8F-5AFA-AF64-6D088C0F8B0A}" dt="2025-08-20T02:28:22.575" v="24792" actId="2696"/>
        <pc:sldMkLst>
          <pc:docMk/>
          <pc:sldMk cId="3256998249" sldId="267"/>
        </pc:sldMkLst>
      </pc:sldChg>
      <pc:sldChg chg="modSp new del mod">
        <pc:chgData name="健 翁" userId="bedff36119963aae" providerId="LiveId" clId="{27ED6732-6F8F-5AFA-AF64-6D088C0F8B0A}" dt="2025-08-20T02:28:22.595" v="24807" actId="2696"/>
        <pc:sldMkLst>
          <pc:docMk/>
          <pc:sldMk cId="2998603816" sldId="268"/>
        </pc:sldMkLst>
      </pc:sldChg>
      <pc:sldChg chg="addSp modSp new">
        <pc:chgData name="健 翁" userId="bedff36119963aae" providerId="LiveId" clId="{27ED6732-6F8F-5AFA-AF64-6D088C0F8B0A}" dt="2025-08-20T03:56:11.336" v="27956" actId="1076"/>
        <pc:sldMkLst>
          <pc:docMk/>
          <pc:sldMk cId="4205404074" sldId="268"/>
        </pc:sldMkLst>
        <pc:picChg chg="add mod">
          <ac:chgData name="健 翁" userId="bedff36119963aae" providerId="LiveId" clId="{27ED6732-6F8F-5AFA-AF64-6D088C0F8B0A}" dt="2025-08-20T03:56:11.336" v="27956" actId="1076"/>
          <ac:picMkLst>
            <pc:docMk/>
            <pc:sldMk cId="4205404074" sldId="268"/>
            <ac:picMk id="4098" creationId="{4F9582FB-9A6A-F020-760B-0F22E6EF1F46}"/>
          </ac:picMkLst>
        </pc:picChg>
      </pc:sldChg>
      <pc:sldChg chg="modSp new mod">
        <pc:chgData name="健 翁" userId="bedff36119963aae" providerId="LiveId" clId="{27ED6732-6F8F-5AFA-AF64-6D088C0F8B0A}" dt="2025-08-20T04:04:14.554" v="28503" actId="1076"/>
        <pc:sldMkLst>
          <pc:docMk/>
          <pc:sldMk cId="789007731" sldId="269"/>
        </pc:sldMkLst>
        <pc:spChg chg="mod">
          <ac:chgData name="健 翁" userId="bedff36119963aae" providerId="LiveId" clId="{27ED6732-6F8F-5AFA-AF64-6D088C0F8B0A}" dt="2025-08-20T04:04:14.554" v="28503" actId="1076"/>
          <ac:spMkLst>
            <pc:docMk/>
            <pc:sldMk cId="789007731" sldId="269"/>
            <ac:spMk id="2" creationId="{1B26A736-6D95-E707-3551-901457F0A5B1}"/>
          </ac:spMkLst>
        </pc:spChg>
        <pc:spChg chg="mod">
          <ac:chgData name="健 翁" userId="bedff36119963aae" providerId="LiveId" clId="{27ED6732-6F8F-5AFA-AF64-6D088C0F8B0A}" dt="2025-08-20T04:04:11.502" v="28502" actId="1076"/>
          <ac:spMkLst>
            <pc:docMk/>
            <pc:sldMk cId="789007731" sldId="269"/>
            <ac:spMk id="3" creationId="{03F4E29D-2762-387D-DB12-43F3133A91C3}"/>
          </ac:spMkLst>
        </pc:spChg>
      </pc:sldChg>
      <pc:sldChg chg="addSp modSp add del mod">
        <pc:chgData name="健 翁" userId="bedff36119963aae" providerId="LiveId" clId="{27ED6732-6F8F-5AFA-AF64-6D088C0F8B0A}" dt="2025-08-20T02:28:22.568" v="24788" actId="2696"/>
        <pc:sldMkLst>
          <pc:docMk/>
          <pc:sldMk cId="2823727676" sldId="269"/>
        </pc:sldMkLst>
      </pc:sldChg>
      <pc:sldChg chg="add del">
        <pc:chgData name="健 翁" userId="bedff36119963aae" providerId="LiveId" clId="{27ED6732-6F8F-5AFA-AF64-6D088C0F8B0A}" dt="2025-08-17T12:56:22.186" v="12678"/>
        <pc:sldMkLst>
          <pc:docMk/>
          <pc:sldMk cId="2922839131" sldId="269"/>
        </pc:sldMkLst>
      </pc:sldChg>
      <pc:sldChg chg="modSp new mod">
        <pc:chgData name="健 翁" userId="bedff36119963aae" providerId="LiveId" clId="{27ED6732-6F8F-5AFA-AF64-6D088C0F8B0A}" dt="2025-08-20T14:09:31.341" v="37404" actId="14100"/>
        <pc:sldMkLst>
          <pc:docMk/>
          <pc:sldMk cId="1869209085" sldId="270"/>
        </pc:sldMkLst>
        <pc:spChg chg="mod">
          <ac:chgData name="健 翁" userId="bedff36119963aae" providerId="LiveId" clId="{27ED6732-6F8F-5AFA-AF64-6D088C0F8B0A}" dt="2025-08-20T04:07:01.043" v="28893" actId="20577"/>
          <ac:spMkLst>
            <pc:docMk/>
            <pc:sldMk cId="1869209085" sldId="270"/>
            <ac:spMk id="2" creationId="{BB5C959B-EE38-4631-D7DA-66EC2F05087B}"/>
          </ac:spMkLst>
        </pc:spChg>
        <pc:spChg chg="mod">
          <ac:chgData name="健 翁" userId="bedff36119963aae" providerId="LiveId" clId="{27ED6732-6F8F-5AFA-AF64-6D088C0F8B0A}" dt="2025-08-20T14:09:31.341" v="37404" actId="14100"/>
          <ac:spMkLst>
            <pc:docMk/>
            <pc:sldMk cId="1869209085" sldId="270"/>
            <ac:spMk id="3" creationId="{B2665110-B614-6D61-1BA7-C1CC3001DF69}"/>
          </ac:spMkLst>
        </pc:spChg>
      </pc:sldChg>
      <pc:sldChg chg="addSp delSp modSp new del mod">
        <pc:chgData name="健 翁" userId="bedff36119963aae" providerId="LiveId" clId="{27ED6732-6F8F-5AFA-AF64-6D088C0F8B0A}" dt="2025-08-20T02:28:22.609" v="24819" actId="2696"/>
        <pc:sldMkLst>
          <pc:docMk/>
          <pc:sldMk cId="3920606558" sldId="270"/>
        </pc:sldMkLst>
      </pc:sldChg>
      <pc:sldChg chg="addSp modSp new mod">
        <pc:chgData name="健 翁" userId="bedff36119963aae" providerId="LiveId" clId="{27ED6732-6F8F-5AFA-AF64-6D088C0F8B0A}" dt="2025-09-14T12:13:52.619" v="37534" actId="1036"/>
        <pc:sldMkLst>
          <pc:docMk/>
          <pc:sldMk cId="2757819265" sldId="271"/>
        </pc:sldMkLst>
        <pc:spChg chg="mod">
          <ac:chgData name="健 翁" userId="bedff36119963aae" providerId="LiveId" clId="{27ED6732-6F8F-5AFA-AF64-6D088C0F8B0A}" dt="2025-08-20T04:10:02.537" v="28916" actId="14100"/>
          <ac:spMkLst>
            <pc:docMk/>
            <pc:sldMk cId="2757819265" sldId="271"/>
            <ac:spMk id="2" creationId="{5AD5C3CC-E741-AF99-06BF-13B15AF2CCD2}"/>
          </ac:spMkLst>
        </pc:spChg>
        <pc:spChg chg="mod">
          <ac:chgData name="健 翁" userId="bedff36119963aae" providerId="LiveId" clId="{27ED6732-6F8F-5AFA-AF64-6D088C0F8B0A}" dt="2025-08-20T04:13:01.614" v="28965" actId="14100"/>
          <ac:spMkLst>
            <pc:docMk/>
            <pc:sldMk cId="2757819265" sldId="271"/>
            <ac:spMk id="3" creationId="{6CE56B29-B7AE-EE4E-1328-C9B7E92A4672}"/>
          </ac:spMkLst>
        </pc:spChg>
        <pc:picChg chg="add mod">
          <ac:chgData name="健 翁" userId="bedff36119963aae" providerId="LiveId" clId="{27ED6732-6F8F-5AFA-AF64-6D088C0F8B0A}" dt="2025-09-14T12:13:52.619" v="37534" actId="1036"/>
          <ac:picMkLst>
            <pc:docMk/>
            <pc:sldMk cId="2757819265" sldId="271"/>
            <ac:picMk id="5" creationId="{2DF87CB1-241B-C038-2340-1E397E62A4CE}"/>
          </ac:picMkLst>
        </pc:picChg>
      </pc:sldChg>
      <pc:sldChg chg="addSp modSp add del mod">
        <pc:chgData name="健 翁" userId="bedff36119963aae" providerId="LiveId" clId="{27ED6732-6F8F-5AFA-AF64-6D088C0F8B0A}" dt="2025-08-20T02:28:22.586" v="24799" actId="2696"/>
        <pc:sldMkLst>
          <pc:docMk/>
          <pc:sldMk cId="2856805810" sldId="271"/>
        </pc:sldMkLst>
      </pc:sldChg>
      <pc:sldChg chg="modSp add del mod">
        <pc:chgData name="健 翁" userId="bedff36119963aae" providerId="LiveId" clId="{27ED6732-6F8F-5AFA-AF64-6D088C0F8B0A}" dt="2025-08-20T04:13:05.347" v="28967" actId="2696"/>
        <pc:sldMkLst>
          <pc:docMk/>
          <pc:sldMk cId="3949951106" sldId="272"/>
        </pc:sldMkLst>
      </pc:sldChg>
      <pc:sldChg chg="addSp delSp modSp new del mod">
        <pc:chgData name="健 翁" userId="bedff36119963aae" providerId="LiveId" clId="{27ED6732-6F8F-5AFA-AF64-6D088C0F8B0A}" dt="2025-08-20T02:28:22.619" v="24822" actId="2696"/>
        <pc:sldMkLst>
          <pc:docMk/>
          <pc:sldMk cId="4291383955" sldId="272"/>
        </pc:sldMkLst>
      </pc:sldChg>
      <pc:sldChg chg="addSp delSp modSp new del mod">
        <pc:chgData name="健 翁" userId="bedff36119963aae" providerId="LiveId" clId="{27ED6732-6F8F-5AFA-AF64-6D088C0F8B0A}" dt="2025-08-20T02:28:22.587" v="24800" actId="2696"/>
        <pc:sldMkLst>
          <pc:docMk/>
          <pc:sldMk cId="1045921189" sldId="273"/>
        </pc:sldMkLst>
      </pc:sldChg>
      <pc:sldChg chg="addSp modSp add mod">
        <pc:chgData name="健 翁" userId="bedff36119963aae" providerId="LiveId" clId="{27ED6732-6F8F-5AFA-AF64-6D088C0F8B0A}" dt="2025-08-20T06:52:15.678" v="29598" actId="1076"/>
        <pc:sldMkLst>
          <pc:docMk/>
          <pc:sldMk cId="3946475142" sldId="273"/>
        </pc:sldMkLst>
        <pc:spChg chg="mod">
          <ac:chgData name="健 翁" userId="bedff36119963aae" providerId="LiveId" clId="{27ED6732-6F8F-5AFA-AF64-6D088C0F8B0A}" dt="2025-08-20T06:51:52.154" v="29552" actId="1076"/>
          <ac:spMkLst>
            <pc:docMk/>
            <pc:sldMk cId="3946475142" sldId="273"/>
            <ac:spMk id="3" creationId="{ACBF2BFE-B0B0-5079-5CA5-E437221E6BCB}"/>
          </ac:spMkLst>
        </pc:spChg>
        <pc:spChg chg="add mod">
          <ac:chgData name="健 翁" userId="bedff36119963aae" providerId="LiveId" clId="{27ED6732-6F8F-5AFA-AF64-6D088C0F8B0A}" dt="2025-08-20T04:13:55.620" v="29025" actId="208"/>
          <ac:spMkLst>
            <pc:docMk/>
            <pc:sldMk cId="3946475142" sldId="273"/>
            <ac:spMk id="6" creationId="{361FB633-15B4-8930-DC80-9DC42E8429E0}"/>
          </ac:spMkLst>
        </pc:spChg>
        <pc:spChg chg="add mod">
          <ac:chgData name="健 翁" userId="bedff36119963aae" providerId="LiveId" clId="{27ED6732-6F8F-5AFA-AF64-6D088C0F8B0A}" dt="2025-08-20T04:14:01.375" v="29028" actId="14100"/>
          <ac:spMkLst>
            <pc:docMk/>
            <pc:sldMk cId="3946475142" sldId="273"/>
            <ac:spMk id="7" creationId="{0F19C805-1188-B3EE-ABFE-2A2D9529444C}"/>
          </ac:spMkLst>
        </pc:spChg>
        <pc:spChg chg="add mod">
          <ac:chgData name="健 翁" userId="bedff36119963aae" providerId="LiveId" clId="{27ED6732-6F8F-5AFA-AF64-6D088C0F8B0A}" dt="2025-08-20T06:52:13.387" v="29596" actId="14100"/>
          <ac:spMkLst>
            <pc:docMk/>
            <pc:sldMk cId="3946475142" sldId="273"/>
            <ac:spMk id="8" creationId="{C2D31F96-6297-A947-73AD-B69F12DBAAB4}"/>
          </ac:spMkLst>
        </pc:spChg>
        <pc:picChg chg="mod">
          <ac:chgData name="健 翁" userId="bedff36119963aae" providerId="LiveId" clId="{27ED6732-6F8F-5AFA-AF64-6D088C0F8B0A}" dt="2025-08-20T06:52:15.678" v="29598" actId="1076"/>
          <ac:picMkLst>
            <pc:docMk/>
            <pc:sldMk cId="3946475142" sldId="273"/>
            <ac:picMk id="5" creationId="{3FD54A34-8C26-0544-6473-F97187E5B38D}"/>
          </ac:picMkLst>
        </pc:picChg>
      </pc:sldChg>
      <pc:sldChg chg="addSp delSp modSp new mod">
        <pc:chgData name="健 翁" userId="bedff36119963aae" providerId="LiveId" clId="{27ED6732-6F8F-5AFA-AF64-6D088C0F8B0A}" dt="2025-08-20T14:10:45.144" v="37424" actId="404"/>
        <pc:sldMkLst>
          <pc:docMk/>
          <pc:sldMk cId="1592099220" sldId="274"/>
        </pc:sldMkLst>
        <pc:spChg chg="mod">
          <ac:chgData name="健 翁" userId="bedff36119963aae" providerId="LiveId" clId="{27ED6732-6F8F-5AFA-AF64-6D088C0F8B0A}" dt="2025-08-20T06:00:46.640" v="29114" actId="14100"/>
          <ac:spMkLst>
            <pc:docMk/>
            <pc:sldMk cId="1592099220" sldId="274"/>
            <ac:spMk id="2" creationId="{5C1EE1D1-4F0F-D1E0-181E-347D74BE5AF9}"/>
          </ac:spMkLst>
        </pc:spChg>
        <pc:spChg chg="mod">
          <ac:chgData name="健 翁" userId="bedff36119963aae" providerId="LiveId" clId="{27ED6732-6F8F-5AFA-AF64-6D088C0F8B0A}" dt="2025-08-20T06:45:56.490" v="29348" actId="20577"/>
          <ac:spMkLst>
            <pc:docMk/>
            <pc:sldMk cId="1592099220" sldId="274"/>
            <ac:spMk id="3" creationId="{4AE6415D-7365-5397-766E-48ADF0491E2E}"/>
          </ac:spMkLst>
        </pc:spChg>
        <pc:spChg chg="add mod">
          <ac:chgData name="健 翁" userId="bedff36119963aae" providerId="LiveId" clId="{27ED6732-6F8F-5AFA-AF64-6D088C0F8B0A}" dt="2025-08-20T06:07:13.164" v="29264" actId="1076"/>
          <ac:spMkLst>
            <pc:docMk/>
            <pc:sldMk cId="1592099220" sldId="274"/>
            <ac:spMk id="5" creationId="{2BEC81E3-956B-ECC3-62B7-A21508BABE7B}"/>
          </ac:spMkLst>
        </pc:spChg>
        <pc:spChg chg="add mod">
          <ac:chgData name="健 翁" userId="bedff36119963aae" providerId="LiveId" clId="{27ED6732-6F8F-5AFA-AF64-6D088C0F8B0A}" dt="2025-08-20T06:07:13.164" v="29264" actId="1076"/>
          <ac:spMkLst>
            <pc:docMk/>
            <pc:sldMk cId="1592099220" sldId="274"/>
            <ac:spMk id="6" creationId="{EA4EC35A-1F8A-4472-CBA7-5E075AD7FC09}"/>
          </ac:spMkLst>
        </pc:spChg>
        <pc:spChg chg="add mod">
          <ac:chgData name="健 翁" userId="bedff36119963aae" providerId="LiveId" clId="{27ED6732-6F8F-5AFA-AF64-6D088C0F8B0A}" dt="2025-08-20T06:07:21.329" v="29268" actId="20577"/>
          <ac:spMkLst>
            <pc:docMk/>
            <pc:sldMk cId="1592099220" sldId="274"/>
            <ac:spMk id="7" creationId="{EDF51094-6170-2D00-5ED6-CFA30C41774E}"/>
          </ac:spMkLst>
        </pc:spChg>
        <pc:spChg chg="add mod">
          <ac:chgData name="健 翁" userId="bedff36119963aae" providerId="LiveId" clId="{27ED6732-6F8F-5AFA-AF64-6D088C0F8B0A}" dt="2025-08-20T06:07:28.399" v="29271" actId="1076"/>
          <ac:spMkLst>
            <pc:docMk/>
            <pc:sldMk cId="1592099220" sldId="274"/>
            <ac:spMk id="8" creationId="{EEF4E0DB-E097-FF1F-A922-EF086908F96B}"/>
          </ac:spMkLst>
        </pc:spChg>
        <pc:spChg chg="add mod">
          <ac:chgData name="健 翁" userId="bedff36119963aae" providerId="LiveId" clId="{27ED6732-6F8F-5AFA-AF64-6D088C0F8B0A}" dt="2025-08-20T06:07:37.398" v="29282" actId="1076"/>
          <ac:spMkLst>
            <pc:docMk/>
            <pc:sldMk cId="1592099220" sldId="274"/>
            <ac:spMk id="9" creationId="{DCFC0A08-94AA-EA05-73B0-4B84A516EA4E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0" creationId="{D2598B17-6F81-7E22-9E5D-F1181F045DD5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1" creationId="{EB60166D-0076-E886-77CF-F9D4B5B3C6C5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2" creationId="{5C49AB48-2A12-3563-B773-60DFEF5FF906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3" creationId="{166DC197-2819-9CB1-B903-299A44DB7120}"/>
          </ac:spMkLst>
        </pc:spChg>
        <pc:spChg chg="add mod">
          <ac:chgData name="健 翁" userId="bedff36119963aae" providerId="LiveId" clId="{27ED6732-6F8F-5AFA-AF64-6D088C0F8B0A}" dt="2025-08-20T14:10:45.144" v="37424" actId="404"/>
          <ac:spMkLst>
            <pc:docMk/>
            <pc:sldMk cId="1592099220" sldId="274"/>
            <ac:spMk id="14" creationId="{6C76F240-D99A-696D-A243-42C40A61EC9D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5" creationId="{F878BBF9-D1E5-EB9A-1683-759AA8B2B33F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6" creationId="{50330BD1-E7E8-2C38-03FB-1F702CF387AF}"/>
          </ac:spMkLst>
        </pc:spChg>
        <pc:spChg chg="add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7" creationId="{4961ED37-29CF-0FA0-FF2A-600CFB14F92B}"/>
          </ac:spMkLst>
        </pc:spChg>
        <pc:spChg chg="add del mod">
          <ac:chgData name="健 翁" userId="bedff36119963aae" providerId="LiveId" clId="{27ED6732-6F8F-5AFA-AF64-6D088C0F8B0A}" dt="2025-08-20T14:10:41.198" v="37422" actId="403"/>
          <ac:spMkLst>
            <pc:docMk/>
            <pc:sldMk cId="1592099220" sldId="274"/>
            <ac:spMk id="18" creationId="{8A772DC4-DCED-1D3D-9DE7-9C30CE30F0B4}"/>
          </ac:spMkLst>
        </pc:spChg>
        <pc:cxnChg chg="add mod">
          <ac:chgData name="健 翁" userId="bedff36119963aae" providerId="LiveId" clId="{27ED6732-6F8F-5AFA-AF64-6D088C0F8B0A}" dt="2025-08-20T06:45:50.576" v="29319" actId="1076"/>
          <ac:cxnSpMkLst>
            <pc:docMk/>
            <pc:sldMk cId="1592099220" sldId="274"/>
            <ac:cxnSpMk id="20" creationId="{8F3E47E1-1A92-F0D8-D479-3F24DB983439}"/>
          </ac:cxnSpMkLst>
        </pc:cxnChg>
        <pc:cxnChg chg="add mod">
          <ac:chgData name="健 翁" userId="bedff36119963aae" providerId="LiveId" clId="{27ED6732-6F8F-5AFA-AF64-6D088C0F8B0A}" dt="2025-08-20T06:45:50.576" v="29319" actId="1076"/>
          <ac:cxnSpMkLst>
            <pc:docMk/>
            <pc:sldMk cId="1592099220" sldId="274"/>
            <ac:cxnSpMk id="21" creationId="{C9634EC9-A281-0B06-3187-034A12CBFAEC}"/>
          </ac:cxnSpMkLst>
        </pc:cxnChg>
        <pc:cxnChg chg="add mod">
          <ac:chgData name="健 翁" userId="bedff36119963aae" providerId="LiveId" clId="{27ED6732-6F8F-5AFA-AF64-6D088C0F8B0A}" dt="2025-08-20T06:45:50.576" v="29319" actId="1076"/>
          <ac:cxnSpMkLst>
            <pc:docMk/>
            <pc:sldMk cId="1592099220" sldId="274"/>
            <ac:cxnSpMk id="24" creationId="{DD687A45-4A8D-E1E8-8F72-2FA74159136B}"/>
          </ac:cxnSpMkLst>
        </pc:cxnChg>
        <pc:cxnChg chg="add mod">
          <ac:chgData name="健 翁" userId="bedff36119963aae" providerId="LiveId" clId="{27ED6732-6F8F-5AFA-AF64-6D088C0F8B0A}" dt="2025-08-20T14:10:24.878" v="37416" actId="478"/>
          <ac:cxnSpMkLst>
            <pc:docMk/>
            <pc:sldMk cId="1592099220" sldId="274"/>
            <ac:cxnSpMk id="27" creationId="{6DCA2171-83BD-CA4C-6B77-7BED86C23CFD}"/>
          </ac:cxnSpMkLst>
        </pc:cxnChg>
      </pc:sldChg>
      <pc:sldChg chg="new del">
        <pc:chgData name="健 翁" userId="bedff36119963aae" providerId="LiveId" clId="{27ED6732-6F8F-5AFA-AF64-6D088C0F8B0A}" dt="2025-08-17T15:13:43.317" v="13471" actId="2696"/>
        <pc:sldMkLst>
          <pc:docMk/>
          <pc:sldMk cId="2263569147" sldId="274"/>
        </pc:sldMkLst>
      </pc:sldChg>
      <pc:sldChg chg="addSp modSp new mod">
        <pc:chgData name="健 翁" userId="bedff36119963aae" providerId="LiveId" clId="{27ED6732-6F8F-5AFA-AF64-6D088C0F8B0A}" dt="2025-08-20T06:48:49.051" v="29532" actId="20577"/>
        <pc:sldMkLst>
          <pc:docMk/>
          <pc:sldMk cId="2211704525" sldId="275"/>
        </pc:sldMkLst>
        <pc:spChg chg="mod">
          <ac:chgData name="健 翁" userId="bedff36119963aae" providerId="LiveId" clId="{27ED6732-6F8F-5AFA-AF64-6D088C0F8B0A}" dt="2025-08-20T06:46:29.062" v="29394" actId="14100"/>
          <ac:spMkLst>
            <pc:docMk/>
            <pc:sldMk cId="2211704525" sldId="275"/>
            <ac:spMk id="2" creationId="{2D302CA9-BE47-FA37-812E-FB29960B9441}"/>
          </ac:spMkLst>
        </pc:spChg>
        <pc:spChg chg="mod">
          <ac:chgData name="健 翁" userId="bedff36119963aae" providerId="LiveId" clId="{27ED6732-6F8F-5AFA-AF64-6D088C0F8B0A}" dt="2025-08-20T06:48:49.051" v="29532" actId="20577"/>
          <ac:spMkLst>
            <pc:docMk/>
            <pc:sldMk cId="2211704525" sldId="275"/>
            <ac:spMk id="3" creationId="{CAB9C856-34AF-8B0F-0144-C75CEB8D82AB}"/>
          </ac:spMkLst>
        </pc:spChg>
        <pc:grpChg chg="add mod">
          <ac:chgData name="健 翁" userId="bedff36119963aae" providerId="LiveId" clId="{27ED6732-6F8F-5AFA-AF64-6D088C0F8B0A}" dt="2025-08-20T06:48:27.473" v="29457" actId="1076"/>
          <ac:grpSpMkLst>
            <pc:docMk/>
            <pc:sldMk cId="2211704525" sldId="275"/>
            <ac:grpSpMk id="11" creationId="{8C1EA90C-AD92-3FE3-7652-BB6E7B3ECCF7}"/>
          </ac:grpSpMkLst>
        </pc:grpChg>
        <pc:grpChg chg="add mod">
          <ac:chgData name="健 翁" userId="bedff36119963aae" providerId="LiveId" clId="{27ED6732-6F8F-5AFA-AF64-6D088C0F8B0A}" dt="2025-08-20T06:48:27.473" v="29457" actId="1076"/>
          <ac:grpSpMkLst>
            <pc:docMk/>
            <pc:sldMk cId="2211704525" sldId="275"/>
            <ac:grpSpMk id="12" creationId="{0ED2A9FD-AEB1-C8A4-015C-52E90E8F43D5}"/>
          </ac:grpSpMkLst>
        </pc:grpChg>
        <pc:grpChg chg="add mod">
          <ac:chgData name="健 翁" userId="bedff36119963aae" providerId="LiveId" clId="{27ED6732-6F8F-5AFA-AF64-6D088C0F8B0A}" dt="2025-08-20T06:48:27.473" v="29457" actId="1076"/>
          <ac:grpSpMkLst>
            <pc:docMk/>
            <pc:sldMk cId="2211704525" sldId="275"/>
            <ac:grpSpMk id="16" creationId="{3A508D6F-4F29-4C07-2E09-7186F09F1F99}"/>
          </ac:grpSpMkLst>
        </pc:grpChg>
        <pc:grpChg chg="add mod">
          <ac:chgData name="健 翁" userId="bedff36119963aae" providerId="LiveId" clId="{27ED6732-6F8F-5AFA-AF64-6D088C0F8B0A}" dt="2025-08-20T06:48:27.473" v="29457" actId="1076"/>
          <ac:grpSpMkLst>
            <pc:docMk/>
            <pc:sldMk cId="2211704525" sldId="275"/>
            <ac:grpSpMk id="20" creationId="{2BF66A8A-F02A-38F7-2B97-92BFC9809B9F}"/>
          </ac:grpSpMkLst>
        </pc:grpChg>
        <pc:grpChg chg="add mod">
          <ac:chgData name="健 翁" userId="bedff36119963aae" providerId="LiveId" clId="{27ED6732-6F8F-5AFA-AF64-6D088C0F8B0A}" dt="2025-08-20T06:48:27.473" v="29457" actId="1076"/>
          <ac:grpSpMkLst>
            <pc:docMk/>
            <pc:sldMk cId="2211704525" sldId="275"/>
            <ac:grpSpMk id="24" creationId="{A2E44323-A8AB-2F59-B93E-AA3463A492B2}"/>
          </ac:grpSpMkLst>
        </pc:grpChg>
        <pc:cxnChg chg="add mod">
          <ac:chgData name="健 翁" userId="bedff36119963aae" providerId="LiveId" clId="{27ED6732-6F8F-5AFA-AF64-6D088C0F8B0A}" dt="2025-08-20T06:47:07.407" v="29422" actId="164"/>
          <ac:cxnSpMkLst>
            <pc:docMk/>
            <pc:sldMk cId="2211704525" sldId="275"/>
            <ac:cxnSpMk id="6" creationId="{D47805C8-41DE-8ECF-2A19-F924B6B0F906}"/>
          </ac:cxnSpMkLst>
        </pc:cxnChg>
        <pc:cxnChg chg="add mod">
          <ac:chgData name="健 翁" userId="bedff36119963aae" providerId="LiveId" clId="{27ED6732-6F8F-5AFA-AF64-6D088C0F8B0A}" dt="2025-08-20T06:47:07.407" v="29422" actId="164"/>
          <ac:cxnSpMkLst>
            <pc:docMk/>
            <pc:sldMk cId="2211704525" sldId="275"/>
            <ac:cxnSpMk id="7" creationId="{950FD440-6834-89FF-8F57-E9DC75DCBFD3}"/>
          </ac:cxnSpMkLst>
        </pc:cxnChg>
        <pc:cxnChg chg="add mod">
          <ac:chgData name="健 翁" userId="bedff36119963aae" providerId="LiveId" clId="{27ED6732-6F8F-5AFA-AF64-6D088C0F8B0A}" dt="2025-08-20T06:47:07.407" v="29422" actId="164"/>
          <ac:cxnSpMkLst>
            <pc:docMk/>
            <pc:sldMk cId="2211704525" sldId="275"/>
            <ac:cxnSpMk id="8" creationId="{C2D6335B-FE4B-F23F-19B3-69A9AE9896D6}"/>
          </ac:cxnSpMkLst>
        </pc:cxnChg>
        <pc:cxnChg chg="mod">
          <ac:chgData name="健 翁" userId="bedff36119963aae" providerId="LiveId" clId="{27ED6732-6F8F-5AFA-AF64-6D088C0F8B0A}" dt="2025-08-20T06:47:17.565" v="29432" actId="692"/>
          <ac:cxnSpMkLst>
            <pc:docMk/>
            <pc:sldMk cId="2211704525" sldId="275"/>
            <ac:cxnSpMk id="13" creationId="{BB9B96F1-431C-294F-107B-84B2781FAB17}"/>
          </ac:cxnSpMkLst>
        </pc:cxnChg>
        <pc:cxnChg chg="mod">
          <ac:chgData name="健 翁" userId="bedff36119963aae" providerId="LiveId" clId="{27ED6732-6F8F-5AFA-AF64-6D088C0F8B0A}" dt="2025-08-20T06:47:17.565" v="29432" actId="692"/>
          <ac:cxnSpMkLst>
            <pc:docMk/>
            <pc:sldMk cId="2211704525" sldId="275"/>
            <ac:cxnSpMk id="14" creationId="{482CC57B-4609-7E0D-2579-7305E58E29B2}"/>
          </ac:cxnSpMkLst>
        </pc:cxnChg>
        <pc:cxnChg chg="mod">
          <ac:chgData name="健 翁" userId="bedff36119963aae" providerId="LiveId" clId="{27ED6732-6F8F-5AFA-AF64-6D088C0F8B0A}" dt="2025-08-20T06:47:17.565" v="29432" actId="692"/>
          <ac:cxnSpMkLst>
            <pc:docMk/>
            <pc:sldMk cId="2211704525" sldId="275"/>
            <ac:cxnSpMk id="15" creationId="{9D83CBE2-45D8-214A-EDBC-0153AE46C627}"/>
          </ac:cxnSpMkLst>
        </pc:cxnChg>
        <pc:cxnChg chg="mod">
          <ac:chgData name="健 翁" userId="bedff36119963aae" providerId="LiveId" clId="{27ED6732-6F8F-5AFA-AF64-6D088C0F8B0A}" dt="2025-08-20T06:47:22.366" v="29433"/>
          <ac:cxnSpMkLst>
            <pc:docMk/>
            <pc:sldMk cId="2211704525" sldId="275"/>
            <ac:cxnSpMk id="17" creationId="{7E51FBAA-2CBC-6FCA-4669-903AA366C68D}"/>
          </ac:cxnSpMkLst>
        </pc:cxnChg>
        <pc:cxnChg chg="mod">
          <ac:chgData name="健 翁" userId="bedff36119963aae" providerId="LiveId" clId="{27ED6732-6F8F-5AFA-AF64-6D088C0F8B0A}" dt="2025-08-20T06:47:22.366" v="29433"/>
          <ac:cxnSpMkLst>
            <pc:docMk/>
            <pc:sldMk cId="2211704525" sldId="275"/>
            <ac:cxnSpMk id="18" creationId="{B9366D87-327B-095E-A925-44618BE7A057}"/>
          </ac:cxnSpMkLst>
        </pc:cxnChg>
        <pc:cxnChg chg="mod">
          <ac:chgData name="健 翁" userId="bedff36119963aae" providerId="LiveId" clId="{27ED6732-6F8F-5AFA-AF64-6D088C0F8B0A}" dt="2025-08-20T06:47:22.366" v="29433"/>
          <ac:cxnSpMkLst>
            <pc:docMk/>
            <pc:sldMk cId="2211704525" sldId="275"/>
            <ac:cxnSpMk id="19" creationId="{435F6E7C-95D3-24D2-BB07-D50C5280AA7D}"/>
          </ac:cxnSpMkLst>
        </pc:cxnChg>
        <pc:cxnChg chg="mod">
          <ac:chgData name="健 翁" userId="bedff36119963aae" providerId="LiveId" clId="{27ED6732-6F8F-5AFA-AF64-6D088C0F8B0A}" dt="2025-08-20T06:47:25.557" v="29435"/>
          <ac:cxnSpMkLst>
            <pc:docMk/>
            <pc:sldMk cId="2211704525" sldId="275"/>
            <ac:cxnSpMk id="21" creationId="{691471AB-029F-0A5D-D1B7-A5B8699AFB6F}"/>
          </ac:cxnSpMkLst>
        </pc:cxnChg>
        <pc:cxnChg chg="mod">
          <ac:chgData name="健 翁" userId="bedff36119963aae" providerId="LiveId" clId="{27ED6732-6F8F-5AFA-AF64-6D088C0F8B0A}" dt="2025-08-20T06:47:25.557" v="29435"/>
          <ac:cxnSpMkLst>
            <pc:docMk/>
            <pc:sldMk cId="2211704525" sldId="275"/>
            <ac:cxnSpMk id="22" creationId="{D717C3CD-28B7-F8F5-5262-9D39CD182544}"/>
          </ac:cxnSpMkLst>
        </pc:cxnChg>
        <pc:cxnChg chg="mod">
          <ac:chgData name="健 翁" userId="bedff36119963aae" providerId="LiveId" clId="{27ED6732-6F8F-5AFA-AF64-6D088C0F8B0A}" dt="2025-08-20T06:47:25.557" v="29435"/>
          <ac:cxnSpMkLst>
            <pc:docMk/>
            <pc:sldMk cId="2211704525" sldId="275"/>
            <ac:cxnSpMk id="23" creationId="{1BF8C3D5-4B04-5F52-6185-7FB031A7C90A}"/>
          </ac:cxnSpMkLst>
        </pc:cxnChg>
        <pc:cxnChg chg="mod">
          <ac:chgData name="健 翁" userId="bedff36119963aae" providerId="LiveId" clId="{27ED6732-6F8F-5AFA-AF64-6D088C0F8B0A}" dt="2025-08-20T06:47:36.564" v="29439"/>
          <ac:cxnSpMkLst>
            <pc:docMk/>
            <pc:sldMk cId="2211704525" sldId="275"/>
            <ac:cxnSpMk id="25" creationId="{182C13F0-C37F-2964-078B-43F62CFF53BC}"/>
          </ac:cxnSpMkLst>
        </pc:cxnChg>
        <pc:cxnChg chg="mod">
          <ac:chgData name="健 翁" userId="bedff36119963aae" providerId="LiveId" clId="{27ED6732-6F8F-5AFA-AF64-6D088C0F8B0A}" dt="2025-08-20T06:47:36.564" v="29439"/>
          <ac:cxnSpMkLst>
            <pc:docMk/>
            <pc:sldMk cId="2211704525" sldId="275"/>
            <ac:cxnSpMk id="26" creationId="{28E0043C-8A9A-2D97-86C8-E50E7B3E2B28}"/>
          </ac:cxnSpMkLst>
        </pc:cxnChg>
        <pc:cxnChg chg="mod">
          <ac:chgData name="健 翁" userId="bedff36119963aae" providerId="LiveId" clId="{27ED6732-6F8F-5AFA-AF64-6D088C0F8B0A}" dt="2025-08-20T06:47:36.564" v="29439"/>
          <ac:cxnSpMkLst>
            <pc:docMk/>
            <pc:sldMk cId="2211704525" sldId="275"/>
            <ac:cxnSpMk id="27" creationId="{73045D39-E968-FF7D-17E1-40413311BB8A}"/>
          </ac:cxnSpMkLst>
        </pc:cxnChg>
        <pc:cxnChg chg="add mod">
          <ac:chgData name="健 翁" userId="bedff36119963aae" providerId="LiveId" clId="{27ED6732-6F8F-5AFA-AF64-6D088C0F8B0A}" dt="2025-08-20T06:48:27.473" v="29457" actId="1076"/>
          <ac:cxnSpMkLst>
            <pc:docMk/>
            <pc:sldMk cId="2211704525" sldId="275"/>
            <ac:cxnSpMk id="29" creationId="{1DEBF018-60C0-3FEF-628C-1B6BDC5DEBB1}"/>
          </ac:cxnSpMkLst>
        </pc:cxnChg>
      </pc:sldChg>
      <pc:sldChg chg="addSp delSp modSp add del mod">
        <pc:chgData name="健 翁" userId="bedff36119963aae" providerId="LiveId" clId="{27ED6732-6F8F-5AFA-AF64-6D088C0F8B0A}" dt="2025-08-20T02:28:22.625" v="24827" actId="2696"/>
        <pc:sldMkLst>
          <pc:docMk/>
          <pc:sldMk cId="2925402633" sldId="275"/>
        </pc:sldMkLst>
      </pc:sldChg>
      <pc:sldChg chg="addSp delSp modSp new del mod">
        <pc:chgData name="健 翁" userId="bedff36119963aae" providerId="LiveId" clId="{27ED6732-6F8F-5AFA-AF64-6D088C0F8B0A}" dt="2025-08-20T02:28:22.584" v="24798" actId="2696"/>
        <pc:sldMkLst>
          <pc:docMk/>
          <pc:sldMk cId="2402998301" sldId="276"/>
        </pc:sldMkLst>
      </pc:sldChg>
      <pc:sldChg chg="addSp delSp modSp new mod">
        <pc:chgData name="健 翁" userId="bedff36119963aae" providerId="LiveId" clId="{27ED6732-6F8F-5AFA-AF64-6D088C0F8B0A}" dt="2025-08-20T14:11:06.950" v="37425" actId="1076"/>
        <pc:sldMkLst>
          <pc:docMk/>
          <pc:sldMk cId="3256401074" sldId="276"/>
        </pc:sldMkLst>
        <pc:spChg chg="mod">
          <ac:chgData name="健 翁" userId="bedff36119963aae" providerId="LiveId" clId="{27ED6732-6F8F-5AFA-AF64-6D088C0F8B0A}" dt="2025-08-20T06:55:31.870" v="29800" actId="1076"/>
          <ac:spMkLst>
            <pc:docMk/>
            <pc:sldMk cId="3256401074" sldId="276"/>
            <ac:spMk id="2" creationId="{309ECE01-864E-4A70-12E6-87A77B4E3E7B}"/>
          </ac:spMkLst>
        </pc:spChg>
        <pc:spChg chg="mod">
          <ac:chgData name="健 翁" userId="bedff36119963aae" providerId="LiveId" clId="{27ED6732-6F8F-5AFA-AF64-6D088C0F8B0A}" dt="2025-08-20T07:06:48.259" v="29944" actId="20577"/>
          <ac:spMkLst>
            <pc:docMk/>
            <pc:sldMk cId="3256401074" sldId="276"/>
            <ac:spMk id="3" creationId="{35690E97-D697-5D77-42E3-68BB23441792}"/>
          </ac:spMkLst>
        </pc:spChg>
        <pc:spChg chg="add mod">
          <ac:chgData name="健 翁" userId="bedff36119963aae" providerId="LiveId" clId="{27ED6732-6F8F-5AFA-AF64-6D088C0F8B0A}" dt="2025-08-20T07:08:16.849" v="29986" actId="1076"/>
          <ac:spMkLst>
            <pc:docMk/>
            <pc:sldMk cId="3256401074" sldId="276"/>
            <ac:spMk id="5" creationId="{7096420D-562C-A143-67B8-152CAA334C3F}"/>
          </ac:spMkLst>
        </pc:spChg>
        <pc:spChg chg="add mod">
          <ac:chgData name="健 翁" userId="bedff36119963aae" providerId="LiveId" clId="{27ED6732-6F8F-5AFA-AF64-6D088C0F8B0A}" dt="2025-08-20T07:08:16.849" v="29986" actId="1076"/>
          <ac:spMkLst>
            <pc:docMk/>
            <pc:sldMk cId="3256401074" sldId="276"/>
            <ac:spMk id="6" creationId="{511C5672-C627-243E-5020-07C399B7C057}"/>
          </ac:spMkLst>
        </pc:spChg>
        <pc:spChg chg="add mod">
          <ac:chgData name="健 翁" userId="bedff36119963aae" providerId="LiveId" clId="{27ED6732-6F8F-5AFA-AF64-6D088C0F8B0A}" dt="2025-08-20T14:11:06.950" v="37425" actId="1076"/>
          <ac:spMkLst>
            <pc:docMk/>
            <pc:sldMk cId="3256401074" sldId="276"/>
            <ac:spMk id="7" creationId="{588F3ED7-BDBB-DBED-8AA3-C98B460A28F8}"/>
          </ac:spMkLst>
        </pc:spChg>
      </pc:sldChg>
      <pc:sldChg chg="addSp delSp modSp add mod">
        <pc:chgData name="健 翁" userId="bedff36119963aae" providerId="LiveId" clId="{27ED6732-6F8F-5AFA-AF64-6D088C0F8B0A}" dt="2025-08-20T14:11:12.547" v="37428"/>
        <pc:sldMkLst>
          <pc:docMk/>
          <pc:sldMk cId="1544931579" sldId="277"/>
        </pc:sldMkLst>
        <pc:spChg chg="mod">
          <ac:chgData name="健 翁" userId="bedff36119963aae" providerId="LiveId" clId="{27ED6732-6F8F-5AFA-AF64-6D088C0F8B0A}" dt="2025-08-20T07:11:15.576" v="30226" actId="20577"/>
          <ac:spMkLst>
            <pc:docMk/>
            <pc:sldMk cId="1544931579" sldId="277"/>
            <ac:spMk id="2" creationId="{EB093E17-20A8-D679-02D5-7DF700313BB1}"/>
          </ac:spMkLst>
        </pc:spChg>
        <pc:spChg chg="mod">
          <ac:chgData name="健 翁" userId="bedff36119963aae" providerId="LiveId" clId="{27ED6732-6F8F-5AFA-AF64-6D088C0F8B0A}" dt="2025-08-20T07:11:07.825" v="30216" actId="20577"/>
          <ac:spMkLst>
            <pc:docMk/>
            <pc:sldMk cId="1544931579" sldId="277"/>
            <ac:spMk id="3" creationId="{018D9D00-AA9F-F399-2627-F07835507792}"/>
          </ac:spMkLst>
        </pc:spChg>
        <pc:spChg chg="add mod">
          <ac:chgData name="健 翁" userId="bedff36119963aae" providerId="LiveId" clId="{27ED6732-6F8F-5AFA-AF64-6D088C0F8B0A}" dt="2025-08-20T07:08:55.247" v="30033" actId="1035"/>
          <ac:spMkLst>
            <pc:docMk/>
            <pc:sldMk cId="1544931579" sldId="277"/>
            <ac:spMk id="8" creationId="{DD7C13A8-1441-28EB-CF8C-F442D9F84E32}"/>
          </ac:spMkLst>
        </pc:spChg>
        <pc:spChg chg="add mod">
          <ac:chgData name="健 翁" userId="bedff36119963aae" providerId="LiveId" clId="{27ED6732-6F8F-5AFA-AF64-6D088C0F8B0A}" dt="2025-08-20T07:08:55.247" v="30033" actId="1035"/>
          <ac:spMkLst>
            <pc:docMk/>
            <pc:sldMk cId="1544931579" sldId="277"/>
            <ac:spMk id="9" creationId="{4B8F8E3B-8D46-8469-CE39-148CFDCAC644}"/>
          </ac:spMkLst>
        </pc:spChg>
        <pc:spChg chg="add mod">
          <ac:chgData name="健 翁" userId="bedff36119963aae" providerId="LiveId" clId="{27ED6732-6F8F-5AFA-AF64-6D088C0F8B0A}" dt="2025-08-20T07:08:55.247" v="30033" actId="1035"/>
          <ac:spMkLst>
            <pc:docMk/>
            <pc:sldMk cId="1544931579" sldId="277"/>
            <ac:spMk id="10" creationId="{27BAC228-6BAC-EAD6-14CB-AD8B3684CB0F}"/>
          </ac:spMkLst>
        </pc:spChg>
      </pc:sldChg>
      <pc:sldChg chg="modSp new del mod">
        <pc:chgData name="健 翁" userId="bedff36119963aae" providerId="LiveId" clId="{27ED6732-6F8F-5AFA-AF64-6D088C0F8B0A}" dt="2025-08-20T02:28:22.622" v="24825" actId="2696"/>
        <pc:sldMkLst>
          <pc:docMk/>
          <pc:sldMk cId="3388204399" sldId="277"/>
        </pc:sldMkLst>
      </pc:sldChg>
      <pc:sldChg chg="addSp delSp modSp new mod">
        <pc:chgData name="健 翁" userId="bedff36119963aae" providerId="LiveId" clId="{27ED6732-6F8F-5AFA-AF64-6D088C0F8B0A}" dt="2025-08-20T07:30:02.196" v="31069" actId="1076"/>
        <pc:sldMkLst>
          <pc:docMk/>
          <pc:sldMk cId="917089083" sldId="278"/>
        </pc:sldMkLst>
        <pc:spChg chg="mod">
          <ac:chgData name="健 翁" userId="bedff36119963aae" providerId="LiveId" clId="{27ED6732-6F8F-5AFA-AF64-6D088C0F8B0A}" dt="2025-08-20T07:19:47.489" v="30520" actId="27636"/>
          <ac:spMkLst>
            <pc:docMk/>
            <pc:sldMk cId="917089083" sldId="278"/>
            <ac:spMk id="2" creationId="{DCB91CC4-ECF0-74E6-C5A3-D95BF7C9EE6F}"/>
          </ac:spMkLst>
        </pc:spChg>
        <pc:spChg chg="mod">
          <ac:chgData name="健 翁" userId="bedff36119963aae" providerId="LiveId" clId="{27ED6732-6F8F-5AFA-AF64-6D088C0F8B0A}" dt="2025-08-20T07:30:02.196" v="31069" actId="1076"/>
          <ac:spMkLst>
            <pc:docMk/>
            <pc:sldMk cId="917089083" sldId="278"/>
            <ac:spMk id="3" creationId="{385195B1-3E1E-E7C5-1CDA-8EF7FF6928B6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9" creationId="{19BB3BDF-E592-4E4E-010E-FE8263F151E5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10" creationId="{B418950E-5A2F-C92F-C653-93A1F7D16A21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11" creationId="{AFAC7722-5D94-D163-5D25-447D242A7129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12" creationId="{B1614C3F-A484-30DB-BA18-4643536CB225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16" creationId="{8264A9ED-41D2-B286-D84A-D293B2338AA0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23" creationId="{B078D525-6D28-5230-0A8B-B977F3AE1911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40" creationId="{FBE96F8C-8AB0-FD80-ECAA-B9D76DBF6386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44" creationId="{D344FAA7-9397-D9F8-32D0-3B1143012FC2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55" creationId="{B8553DF0-C289-91F0-7751-242A3858AA7F}"/>
          </ac:spMkLst>
        </pc:spChg>
        <pc:spChg chg="add mod">
          <ac:chgData name="健 翁" userId="bedff36119963aae" providerId="LiveId" clId="{27ED6732-6F8F-5AFA-AF64-6D088C0F8B0A}" dt="2025-08-20T07:20:21.779" v="30576" actId="1076"/>
          <ac:spMkLst>
            <pc:docMk/>
            <pc:sldMk cId="917089083" sldId="278"/>
            <ac:spMk id="56" creationId="{90803469-772A-6852-31C6-0A96C8C077A8}"/>
          </ac:spMkLst>
        </pc:spChg>
        <pc:cxnChg chg="add mod">
          <ac:chgData name="健 翁" userId="bedff36119963aae" providerId="LiveId" clId="{27ED6732-6F8F-5AFA-AF64-6D088C0F8B0A}" dt="2025-08-20T07:17:23.235" v="30450" actId="1036"/>
          <ac:cxnSpMkLst>
            <pc:docMk/>
            <pc:sldMk cId="917089083" sldId="278"/>
            <ac:cxnSpMk id="14" creationId="{BF4CF8D4-9F79-1B83-4143-22D3192CEFF4}"/>
          </ac:cxnSpMkLst>
        </pc:cxnChg>
        <pc:cxnChg chg="add mod">
          <ac:chgData name="健 翁" userId="bedff36119963aae" providerId="LiveId" clId="{27ED6732-6F8F-5AFA-AF64-6D088C0F8B0A}" dt="2025-08-20T07:17:23.235" v="30450" actId="1036"/>
          <ac:cxnSpMkLst>
            <pc:docMk/>
            <pc:sldMk cId="917089083" sldId="278"/>
            <ac:cxnSpMk id="17" creationId="{75DD7923-A24D-FDFB-5B05-349C3E86A0DA}"/>
          </ac:cxnSpMkLst>
        </pc:cxnChg>
        <pc:cxnChg chg="add mod">
          <ac:chgData name="健 翁" userId="bedff36119963aae" providerId="LiveId" clId="{27ED6732-6F8F-5AFA-AF64-6D088C0F8B0A}" dt="2025-08-20T07:15:06.509" v="30393" actId="1076"/>
          <ac:cxnSpMkLst>
            <pc:docMk/>
            <pc:sldMk cId="917089083" sldId="278"/>
            <ac:cxnSpMk id="27" creationId="{4EEF22FF-CB8C-F17E-972A-13EE53BACAF0}"/>
          </ac:cxnSpMkLst>
        </pc:cxnChg>
        <pc:cxnChg chg="add mod">
          <ac:chgData name="健 翁" userId="bedff36119963aae" providerId="LiveId" clId="{27ED6732-6F8F-5AFA-AF64-6D088C0F8B0A}" dt="2025-08-20T07:15:21.168" v="30396" actId="1076"/>
          <ac:cxnSpMkLst>
            <pc:docMk/>
            <pc:sldMk cId="917089083" sldId="278"/>
            <ac:cxnSpMk id="33" creationId="{0F4C6919-F655-0BB6-9F23-716CA3E1BFC3}"/>
          </ac:cxnSpMkLst>
        </pc:cxnChg>
        <pc:cxnChg chg="add mod">
          <ac:chgData name="健 翁" userId="bedff36119963aae" providerId="LiveId" clId="{27ED6732-6F8F-5AFA-AF64-6D088C0F8B0A}" dt="2025-08-20T07:18:30.292" v="30501" actId="1076"/>
          <ac:cxnSpMkLst>
            <pc:docMk/>
            <pc:sldMk cId="917089083" sldId="278"/>
            <ac:cxnSpMk id="42" creationId="{2EEE967E-B453-F903-87ED-71AFA11376B3}"/>
          </ac:cxnSpMkLst>
        </pc:cxnChg>
        <pc:cxnChg chg="add mod">
          <ac:chgData name="健 翁" userId="bedff36119963aae" providerId="LiveId" clId="{27ED6732-6F8F-5AFA-AF64-6D088C0F8B0A}" dt="2025-08-20T07:18:53.684" v="30509" actId="1076"/>
          <ac:cxnSpMkLst>
            <pc:docMk/>
            <pc:sldMk cId="917089083" sldId="278"/>
            <ac:cxnSpMk id="48" creationId="{38790458-8521-C6B9-E225-6B4BD87B08D1}"/>
          </ac:cxnSpMkLst>
        </pc:cxnChg>
        <pc:cxnChg chg="add mod">
          <ac:chgData name="健 翁" userId="bedff36119963aae" providerId="LiveId" clId="{27ED6732-6F8F-5AFA-AF64-6D088C0F8B0A}" dt="2025-08-20T07:18:53.684" v="30509" actId="1076"/>
          <ac:cxnSpMkLst>
            <pc:docMk/>
            <pc:sldMk cId="917089083" sldId="278"/>
            <ac:cxnSpMk id="51" creationId="{70802DED-18D0-8EDF-0A99-6CB28FDD6692}"/>
          </ac:cxnSpMkLst>
        </pc:cxnChg>
        <pc:cxnChg chg="add mod">
          <ac:chgData name="健 翁" userId="bedff36119963aae" providerId="LiveId" clId="{27ED6732-6F8F-5AFA-AF64-6D088C0F8B0A}" dt="2025-08-20T07:19:01.106" v="30512" actId="14100"/>
          <ac:cxnSpMkLst>
            <pc:docMk/>
            <pc:sldMk cId="917089083" sldId="278"/>
            <ac:cxnSpMk id="59" creationId="{1E7B2A91-9E2B-3FC8-2C2A-CF31803400B0}"/>
          </ac:cxnSpMkLst>
        </pc:cxnChg>
        <pc:cxnChg chg="add mod">
          <ac:chgData name="健 翁" userId="bedff36119963aae" providerId="LiveId" clId="{27ED6732-6F8F-5AFA-AF64-6D088C0F8B0A}" dt="2025-08-20T07:18:53.684" v="30509" actId="1076"/>
          <ac:cxnSpMkLst>
            <pc:docMk/>
            <pc:sldMk cId="917089083" sldId="278"/>
            <ac:cxnSpMk id="63" creationId="{F14C066E-4A80-6414-3D79-CDF587C5527C}"/>
          </ac:cxnSpMkLst>
        </pc:cxnChg>
      </pc:sldChg>
      <pc:sldChg chg="addSp delSp modSp add del mod">
        <pc:chgData name="健 翁" userId="bedff36119963aae" providerId="LiveId" clId="{27ED6732-6F8F-5AFA-AF64-6D088C0F8B0A}" dt="2025-08-20T02:28:22.573" v="24791" actId="2696"/>
        <pc:sldMkLst>
          <pc:docMk/>
          <pc:sldMk cId="4106455259" sldId="278"/>
        </pc:sldMkLst>
      </pc:sldChg>
      <pc:sldChg chg="addSp delSp modSp new del mod">
        <pc:chgData name="健 翁" userId="bedff36119963aae" providerId="LiveId" clId="{27ED6732-6F8F-5AFA-AF64-6D088C0F8B0A}" dt="2025-08-20T02:28:22.598" v="24810" actId="2696"/>
        <pc:sldMkLst>
          <pc:docMk/>
          <pc:sldMk cId="432630195" sldId="279"/>
        </pc:sldMkLst>
      </pc:sldChg>
      <pc:sldChg chg="addSp modSp add mod">
        <pc:chgData name="健 翁" userId="bedff36119963aae" providerId="LiveId" clId="{27ED6732-6F8F-5AFA-AF64-6D088C0F8B0A}" dt="2025-08-20T07:21:33.371" v="30671" actId="692"/>
        <pc:sldMkLst>
          <pc:docMk/>
          <pc:sldMk cId="2314616902" sldId="279"/>
        </pc:sldMkLst>
        <pc:spChg chg="mod">
          <ac:chgData name="健 翁" userId="bedff36119963aae" providerId="LiveId" clId="{27ED6732-6F8F-5AFA-AF64-6D088C0F8B0A}" dt="2025-08-20T07:21:14.882" v="30664" actId="20577"/>
          <ac:spMkLst>
            <pc:docMk/>
            <pc:sldMk cId="2314616902" sldId="279"/>
            <ac:spMk id="3" creationId="{0102BAF3-AA3B-A677-9DD0-C8CCE0C34597}"/>
          </ac:spMkLst>
        </pc:spChg>
        <pc:spChg chg="add mod">
          <ac:chgData name="健 翁" userId="bedff36119963aae" providerId="LiveId" clId="{27ED6732-6F8F-5AFA-AF64-6D088C0F8B0A}" dt="2025-08-20T07:21:33.371" v="30671" actId="692"/>
          <ac:spMkLst>
            <pc:docMk/>
            <pc:sldMk cId="2314616902" sldId="279"/>
            <ac:spMk id="5" creationId="{51BEC0FF-2BBE-1E36-2FE8-3DAE76DE8755}"/>
          </ac:spMkLst>
        </pc:spChg>
      </pc:sldChg>
      <pc:sldChg chg="addSp delSp modSp new del mod">
        <pc:chgData name="健 翁" userId="bedff36119963aae" providerId="LiveId" clId="{27ED6732-6F8F-5AFA-AF64-6D088C0F8B0A}" dt="2025-08-20T02:28:22.567" v="24787" actId="2696"/>
        <pc:sldMkLst>
          <pc:docMk/>
          <pc:sldMk cId="3489449769" sldId="280"/>
        </pc:sldMkLst>
      </pc:sldChg>
      <pc:sldChg chg="addSp modSp add mod">
        <pc:chgData name="健 翁" userId="bedff36119963aae" providerId="LiveId" clId="{27ED6732-6F8F-5AFA-AF64-6D088C0F8B0A}" dt="2025-08-20T07:25:04.083" v="30755" actId="14100"/>
        <pc:sldMkLst>
          <pc:docMk/>
          <pc:sldMk cId="3639455485" sldId="280"/>
        </pc:sldMkLst>
        <pc:spChg chg="mod">
          <ac:chgData name="健 翁" userId="bedff36119963aae" providerId="LiveId" clId="{27ED6732-6F8F-5AFA-AF64-6D088C0F8B0A}" dt="2025-08-20T07:23:03.155" v="30739" actId="20577"/>
          <ac:spMkLst>
            <pc:docMk/>
            <pc:sldMk cId="3639455485" sldId="280"/>
            <ac:spMk id="3" creationId="{0288137E-6BD4-17D5-F57C-62B134D8A222}"/>
          </ac:spMkLst>
        </pc:spChg>
        <pc:spChg chg="mod">
          <ac:chgData name="健 翁" userId="bedff36119963aae" providerId="LiveId" clId="{27ED6732-6F8F-5AFA-AF64-6D088C0F8B0A}" dt="2025-08-20T07:23:28.701" v="30748" actId="14100"/>
          <ac:spMkLst>
            <pc:docMk/>
            <pc:sldMk cId="3639455485" sldId="280"/>
            <ac:spMk id="5" creationId="{AA0DBA4D-E8F1-A447-09A0-156A977660EE}"/>
          </ac:spMkLst>
        </pc:spChg>
        <pc:spChg chg="add mod">
          <ac:chgData name="健 翁" userId="bedff36119963aae" providerId="LiveId" clId="{27ED6732-6F8F-5AFA-AF64-6D088C0F8B0A}" dt="2025-08-20T07:23:39.431" v="30751" actId="14100"/>
          <ac:spMkLst>
            <pc:docMk/>
            <pc:sldMk cId="3639455485" sldId="280"/>
            <ac:spMk id="6" creationId="{0510B3D1-BAB2-44BA-ABF1-F03624161B94}"/>
          </ac:spMkLst>
        </pc:spChg>
        <pc:spChg chg="add mod">
          <ac:chgData name="健 翁" userId="bedff36119963aae" providerId="LiveId" clId="{27ED6732-6F8F-5AFA-AF64-6D088C0F8B0A}" dt="2025-08-20T07:25:04.083" v="30755" actId="14100"/>
          <ac:spMkLst>
            <pc:docMk/>
            <pc:sldMk cId="3639455485" sldId="280"/>
            <ac:spMk id="7" creationId="{C9954E96-23C5-DD08-DE2B-95F6F524EB4A}"/>
          </ac:spMkLst>
        </pc:spChg>
      </pc:sldChg>
      <pc:sldChg chg="addSp delSp modSp new del mod">
        <pc:chgData name="健 翁" userId="bedff36119963aae" providerId="LiveId" clId="{27ED6732-6F8F-5AFA-AF64-6D088C0F8B0A}" dt="2025-08-20T02:28:22.602" v="24813" actId="2696"/>
        <pc:sldMkLst>
          <pc:docMk/>
          <pc:sldMk cId="457483176" sldId="281"/>
        </pc:sldMkLst>
      </pc:sldChg>
      <pc:sldChg chg="modSp new mod">
        <pc:chgData name="健 翁" userId="bedff36119963aae" providerId="LiveId" clId="{27ED6732-6F8F-5AFA-AF64-6D088C0F8B0A}" dt="2025-08-21T06:58:14.544" v="37465" actId="20577"/>
        <pc:sldMkLst>
          <pc:docMk/>
          <pc:sldMk cId="2551601297" sldId="281"/>
        </pc:sldMkLst>
        <pc:spChg chg="mod">
          <ac:chgData name="健 翁" userId="bedff36119963aae" providerId="LiveId" clId="{27ED6732-6F8F-5AFA-AF64-6D088C0F8B0A}" dt="2025-08-20T07:26:50.260" v="30816" actId="1076"/>
          <ac:spMkLst>
            <pc:docMk/>
            <pc:sldMk cId="2551601297" sldId="281"/>
            <ac:spMk id="2" creationId="{D8FC2A90-1435-A5CC-54BF-03FB51F1A144}"/>
          </ac:spMkLst>
        </pc:spChg>
        <pc:spChg chg="mod">
          <ac:chgData name="健 翁" userId="bedff36119963aae" providerId="LiveId" clId="{27ED6732-6F8F-5AFA-AF64-6D088C0F8B0A}" dt="2025-08-21T06:58:14.544" v="37465" actId="20577"/>
          <ac:spMkLst>
            <pc:docMk/>
            <pc:sldMk cId="2551601297" sldId="281"/>
            <ac:spMk id="3" creationId="{CC9B65C6-DF88-CC96-25C7-B3F7650EBF4D}"/>
          </ac:spMkLst>
        </pc:spChg>
      </pc:sldChg>
      <pc:sldChg chg="delSp modSp add mod">
        <pc:chgData name="健 翁" userId="bedff36119963aae" providerId="LiveId" clId="{27ED6732-6F8F-5AFA-AF64-6D088C0F8B0A}" dt="2025-08-20T07:26:15.342" v="30763" actId="14100"/>
        <pc:sldMkLst>
          <pc:docMk/>
          <pc:sldMk cId="3699786824" sldId="282"/>
        </pc:sldMkLst>
        <pc:spChg chg="mod">
          <ac:chgData name="健 翁" userId="bedff36119963aae" providerId="LiveId" clId="{27ED6732-6F8F-5AFA-AF64-6D088C0F8B0A}" dt="2025-08-20T07:26:15.342" v="30763" actId="14100"/>
          <ac:spMkLst>
            <pc:docMk/>
            <pc:sldMk cId="3699786824" sldId="282"/>
            <ac:spMk id="7" creationId="{A83AE45D-6AE7-8931-E0D3-D14A2A7D9B08}"/>
          </ac:spMkLst>
        </pc:spChg>
      </pc:sldChg>
      <pc:sldChg chg="delSp modSp add del mod">
        <pc:chgData name="健 翁" userId="bedff36119963aae" providerId="LiveId" clId="{27ED6732-6F8F-5AFA-AF64-6D088C0F8B0A}" dt="2025-08-18T04:09:36.817" v="16651" actId="2696"/>
        <pc:sldMkLst>
          <pc:docMk/>
          <pc:sldMk cId="3912409651" sldId="282"/>
        </pc:sldMkLst>
      </pc:sldChg>
      <pc:sldChg chg="addSp modSp new mod">
        <pc:chgData name="健 翁" userId="bedff36119963aae" providerId="LiveId" clId="{27ED6732-6F8F-5AFA-AF64-6D088C0F8B0A}" dt="2025-08-20T07:49:14.286" v="32005" actId="20577"/>
        <pc:sldMkLst>
          <pc:docMk/>
          <pc:sldMk cId="293936399" sldId="283"/>
        </pc:sldMkLst>
        <pc:spChg chg="mod">
          <ac:chgData name="健 翁" userId="bedff36119963aae" providerId="LiveId" clId="{27ED6732-6F8F-5AFA-AF64-6D088C0F8B0A}" dt="2025-08-20T07:39:10.160" v="31793" actId="20577"/>
          <ac:spMkLst>
            <pc:docMk/>
            <pc:sldMk cId="293936399" sldId="283"/>
            <ac:spMk id="2" creationId="{E9B6AC80-63E6-0279-59B1-7BF5DD111878}"/>
          </ac:spMkLst>
        </pc:spChg>
        <pc:spChg chg="mod">
          <ac:chgData name="健 翁" userId="bedff36119963aae" providerId="LiveId" clId="{27ED6732-6F8F-5AFA-AF64-6D088C0F8B0A}" dt="2025-08-20T07:49:14.286" v="32005" actId="20577"/>
          <ac:spMkLst>
            <pc:docMk/>
            <pc:sldMk cId="293936399" sldId="283"/>
            <ac:spMk id="3" creationId="{6C756D23-4256-D37A-6EB1-686599365469}"/>
          </ac:spMkLst>
        </pc:spChg>
        <pc:picChg chg="add mod">
          <ac:chgData name="健 翁" userId="bedff36119963aae" providerId="LiveId" clId="{27ED6732-6F8F-5AFA-AF64-6D088C0F8B0A}" dt="2025-08-20T07:45:07.589" v="31949" actId="1076"/>
          <ac:picMkLst>
            <pc:docMk/>
            <pc:sldMk cId="293936399" sldId="283"/>
            <ac:picMk id="5122" creationId="{FE9D2576-5680-D596-F93A-81BDAB4D5CAE}"/>
          </ac:picMkLst>
        </pc:picChg>
      </pc:sldChg>
      <pc:sldChg chg="delSp modSp add del mod">
        <pc:chgData name="健 翁" userId="bedff36119963aae" providerId="LiveId" clId="{27ED6732-6F8F-5AFA-AF64-6D088C0F8B0A}" dt="2025-08-20T02:28:22.627" v="24829" actId="2696"/>
        <pc:sldMkLst>
          <pc:docMk/>
          <pc:sldMk cId="4141900456" sldId="283"/>
        </pc:sldMkLst>
      </pc:sldChg>
      <pc:sldChg chg="addSp delSp modSp add del mod">
        <pc:chgData name="健 翁" userId="bedff36119963aae" providerId="LiveId" clId="{27ED6732-6F8F-5AFA-AF64-6D088C0F8B0A}" dt="2025-08-20T02:28:22.631" v="24833" actId="2696"/>
        <pc:sldMkLst>
          <pc:docMk/>
          <pc:sldMk cId="2189970076" sldId="284"/>
        </pc:sldMkLst>
      </pc:sldChg>
      <pc:sldChg chg="addSp modSp add mod">
        <pc:chgData name="健 翁" userId="bedff36119963aae" providerId="LiveId" clId="{27ED6732-6F8F-5AFA-AF64-6D088C0F8B0A}" dt="2025-09-14T12:35:10.717" v="37536" actId="20577"/>
        <pc:sldMkLst>
          <pc:docMk/>
          <pc:sldMk cId="3278451239" sldId="284"/>
        </pc:sldMkLst>
        <pc:spChg chg="mod">
          <ac:chgData name="健 翁" userId="bedff36119963aae" providerId="LiveId" clId="{27ED6732-6F8F-5AFA-AF64-6D088C0F8B0A}" dt="2025-08-20T07:30:17.685" v="31087" actId="20577"/>
          <ac:spMkLst>
            <pc:docMk/>
            <pc:sldMk cId="3278451239" sldId="284"/>
            <ac:spMk id="2" creationId="{6425C29E-9507-CB37-9670-51614136F2DC}"/>
          </ac:spMkLst>
        </pc:spChg>
        <pc:spChg chg="mod">
          <ac:chgData name="健 翁" userId="bedff36119963aae" providerId="LiveId" clId="{27ED6732-6F8F-5AFA-AF64-6D088C0F8B0A}" dt="2025-08-20T07:31:23.583" v="31172" actId="1076"/>
          <ac:spMkLst>
            <pc:docMk/>
            <pc:sldMk cId="3278451239" sldId="284"/>
            <ac:spMk id="3" creationId="{4C6F78AB-02D7-C9F3-5A2B-A680C40129E2}"/>
          </ac:spMkLst>
        </pc:spChg>
        <pc:spChg chg="add mod">
          <ac:chgData name="健 翁" userId="bedff36119963aae" providerId="LiveId" clId="{27ED6732-6F8F-5AFA-AF64-6D088C0F8B0A}" dt="2025-08-20T07:30:58.438" v="31139" actId="1035"/>
          <ac:spMkLst>
            <pc:docMk/>
            <pc:sldMk cId="3278451239" sldId="284"/>
            <ac:spMk id="5" creationId="{FC1B34FE-3CF2-43CD-CDAA-DF82C3516E0D}"/>
          </ac:spMkLst>
        </pc:spChg>
        <pc:spChg chg="add mod">
          <ac:chgData name="健 翁" userId="bedff36119963aae" providerId="LiveId" clId="{27ED6732-6F8F-5AFA-AF64-6D088C0F8B0A}" dt="2025-08-20T07:32:06.173" v="31181" actId="403"/>
          <ac:spMkLst>
            <pc:docMk/>
            <pc:sldMk cId="3278451239" sldId="284"/>
            <ac:spMk id="6" creationId="{E9B1DC91-0383-2896-9263-4F2B42261E9B}"/>
          </ac:spMkLst>
        </pc:spChg>
        <pc:spChg chg="mod">
          <ac:chgData name="健 翁" userId="bedff36119963aae" providerId="LiveId" clId="{27ED6732-6F8F-5AFA-AF64-6D088C0F8B0A}" dt="2025-09-14T12:35:10.717" v="37536" actId="20577"/>
          <ac:spMkLst>
            <pc:docMk/>
            <pc:sldMk cId="3278451239" sldId="284"/>
            <ac:spMk id="9" creationId="{270AE262-F490-65D6-137C-707290B82570}"/>
          </ac:spMkLst>
        </pc:spChg>
      </pc:sldChg>
      <pc:sldChg chg="delSp modSp add mod">
        <pc:chgData name="健 翁" userId="bedff36119963aae" providerId="LiveId" clId="{27ED6732-6F8F-5AFA-AF64-6D088C0F8B0A}" dt="2025-08-20T07:38:50.547" v="31761" actId="403"/>
        <pc:sldMkLst>
          <pc:docMk/>
          <pc:sldMk cId="460310163" sldId="285"/>
        </pc:sldMkLst>
        <pc:spChg chg="mod">
          <ac:chgData name="健 翁" userId="bedff36119963aae" providerId="LiveId" clId="{27ED6732-6F8F-5AFA-AF64-6D088C0F8B0A}" dt="2025-08-20T07:38:50.547" v="31761" actId="403"/>
          <ac:spMkLst>
            <pc:docMk/>
            <pc:sldMk cId="460310163" sldId="285"/>
            <ac:spMk id="3" creationId="{BFCCBE10-F4CF-F5FA-4042-A064006F1110}"/>
          </ac:spMkLst>
        </pc:spChg>
      </pc:sldChg>
      <pc:sldChg chg="addSp delSp modSp add del mod">
        <pc:chgData name="健 翁" userId="bedff36119963aae" providerId="LiveId" clId="{27ED6732-6F8F-5AFA-AF64-6D088C0F8B0A}" dt="2025-08-18T04:03:22.358" v="16392" actId="2696"/>
        <pc:sldMkLst>
          <pc:docMk/>
          <pc:sldMk cId="2253850579" sldId="285"/>
        </pc:sldMkLst>
      </pc:sldChg>
      <pc:sldChg chg="add del">
        <pc:chgData name="健 翁" userId="bedff36119963aae" providerId="LiveId" clId="{27ED6732-6F8F-5AFA-AF64-6D088C0F8B0A}" dt="2025-08-18T03:57:11.102" v="16147"/>
        <pc:sldMkLst>
          <pc:docMk/>
          <pc:sldMk cId="2832065112" sldId="285"/>
        </pc:sldMkLst>
      </pc:sldChg>
      <pc:sldChg chg="modSp add del mod">
        <pc:chgData name="健 翁" userId="bedff36119963aae" providerId="LiveId" clId="{27ED6732-6F8F-5AFA-AF64-6D088C0F8B0A}" dt="2025-08-18T03:57:19.122" v="16154"/>
        <pc:sldMkLst>
          <pc:docMk/>
          <pc:sldMk cId="3160947508" sldId="285"/>
        </pc:sldMkLst>
      </pc:sldChg>
      <pc:sldChg chg="addSp modSp add del mod">
        <pc:chgData name="健 翁" userId="bedff36119963aae" providerId="LiveId" clId="{27ED6732-6F8F-5AFA-AF64-6D088C0F8B0A}" dt="2025-08-20T02:28:22.600" v="24811" actId="2696"/>
        <pc:sldMkLst>
          <pc:docMk/>
          <pc:sldMk cId="1099357559" sldId="286"/>
        </pc:sldMkLst>
      </pc:sldChg>
      <pc:sldChg chg="addSp delSp modSp add mod">
        <pc:chgData name="健 翁" userId="bedff36119963aae" providerId="LiveId" clId="{27ED6732-6F8F-5AFA-AF64-6D088C0F8B0A}" dt="2025-08-20T14:03:09.914" v="37194" actId="692"/>
        <pc:sldMkLst>
          <pc:docMk/>
          <pc:sldMk cId="1752616336" sldId="286"/>
        </pc:sldMkLst>
        <pc:spChg chg="mod">
          <ac:chgData name="健 翁" userId="bedff36119963aae" providerId="LiveId" clId="{27ED6732-6F8F-5AFA-AF64-6D088C0F8B0A}" dt="2025-08-20T07:35:17.254" v="31397" actId="20577"/>
          <ac:spMkLst>
            <pc:docMk/>
            <pc:sldMk cId="1752616336" sldId="286"/>
            <ac:spMk id="2" creationId="{2BC09355-A3CA-9971-8145-EF5F39BDCB13}"/>
          </ac:spMkLst>
        </pc:spChg>
        <pc:spChg chg="mod">
          <ac:chgData name="健 翁" userId="bedff36119963aae" providerId="LiveId" clId="{27ED6732-6F8F-5AFA-AF64-6D088C0F8B0A}" dt="2025-08-20T08:22:39.700" v="33994" actId="20577"/>
          <ac:spMkLst>
            <pc:docMk/>
            <pc:sldMk cId="1752616336" sldId="286"/>
            <ac:spMk id="3" creationId="{689C7E2A-79CF-8F06-DCD0-8610F3F6D751}"/>
          </ac:spMkLst>
        </pc:spChg>
        <pc:spChg chg="add mod">
          <ac:chgData name="健 翁" userId="bedff36119963aae" providerId="LiveId" clId="{27ED6732-6F8F-5AFA-AF64-6D088C0F8B0A}" dt="2025-08-20T08:23:12.982" v="34014" actId="20577"/>
          <ac:spMkLst>
            <pc:docMk/>
            <pc:sldMk cId="1752616336" sldId="286"/>
            <ac:spMk id="6" creationId="{17778AB7-A46E-29A2-EDE1-D3F9B02D464E}"/>
          </ac:spMkLst>
        </pc:spChg>
        <pc:spChg chg="add mod">
          <ac:chgData name="健 翁" userId="bedff36119963aae" providerId="LiveId" clId="{27ED6732-6F8F-5AFA-AF64-6D088C0F8B0A}" dt="2025-08-20T08:23:30.869" v="34032" actId="1076"/>
          <ac:spMkLst>
            <pc:docMk/>
            <pc:sldMk cId="1752616336" sldId="286"/>
            <ac:spMk id="7" creationId="{11705FD1-31F7-CB5B-DA90-15A3DFBF084D}"/>
          </ac:spMkLst>
        </pc:spChg>
        <pc:spChg chg="add mod">
          <ac:chgData name="健 翁" userId="bedff36119963aae" providerId="LiveId" clId="{27ED6732-6F8F-5AFA-AF64-6D088C0F8B0A}" dt="2025-08-20T08:23:48.927" v="34044" actId="1076"/>
          <ac:spMkLst>
            <pc:docMk/>
            <pc:sldMk cId="1752616336" sldId="286"/>
            <ac:spMk id="12" creationId="{891388D1-99E6-9888-85F1-0BA234EB83EB}"/>
          </ac:spMkLst>
        </pc:spChg>
        <pc:cxnChg chg="add mod">
          <ac:chgData name="健 翁" userId="bedff36119963aae" providerId="LiveId" clId="{27ED6732-6F8F-5AFA-AF64-6D088C0F8B0A}" dt="2025-08-20T14:03:09.914" v="37194" actId="692"/>
          <ac:cxnSpMkLst>
            <pc:docMk/>
            <pc:sldMk cId="1752616336" sldId="286"/>
            <ac:cxnSpMk id="9" creationId="{F93ECD72-3D6F-5476-0B48-0F345307F0BF}"/>
          </ac:cxnSpMkLst>
        </pc:cxnChg>
        <pc:cxnChg chg="add mod">
          <ac:chgData name="健 翁" userId="bedff36119963aae" providerId="LiveId" clId="{27ED6732-6F8F-5AFA-AF64-6D088C0F8B0A}" dt="2025-08-20T08:24:15.897" v="34064" actId="692"/>
          <ac:cxnSpMkLst>
            <pc:docMk/>
            <pc:sldMk cId="1752616336" sldId="286"/>
            <ac:cxnSpMk id="13" creationId="{310EA4D2-B74B-9345-833C-FD86C480D146}"/>
          </ac:cxnSpMkLst>
        </pc:cxnChg>
      </pc:sldChg>
      <pc:sldChg chg="modSp add del mod">
        <pc:chgData name="健 翁" userId="bedff36119963aae" providerId="LiveId" clId="{27ED6732-6F8F-5AFA-AF64-6D088C0F8B0A}" dt="2025-08-16T08:05:07.556" v="9650" actId="2696"/>
        <pc:sldMkLst>
          <pc:docMk/>
          <pc:sldMk cId="2496937739" sldId="286"/>
        </pc:sldMkLst>
      </pc:sldChg>
      <pc:sldChg chg="modSp add del mod">
        <pc:chgData name="健 翁" userId="bedff36119963aae" providerId="LiveId" clId="{27ED6732-6F8F-5AFA-AF64-6D088C0F8B0A}" dt="2025-08-20T07:35:11.454" v="31377"/>
        <pc:sldMkLst>
          <pc:docMk/>
          <pc:sldMk cId="4281474252" sldId="286"/>
        </pc:sldMkLst>
      </pc:sldChg>
      <pc:sldChg chg="add ord">
        <pc:chgData name="健 翁" userId="bedff36119963aae" providerId="LiveId" clId="{27ED6732-6F8F-5AFA-AF64-6D088C0F8B0A}" dt="2025-08-20T08:39:31.285" v="34969" actId="20578"/>
        <pc:sldMkLst>
          <pc:docMk/>
          <pc:sldMk cId="143026827" sldId="287"/>
        </pc:sldMkLst>
      </pc:sldChg>
      <pc:sldChg chg="add del">
        <pc:chgData name="健 翁" userId="bedff36119963aae" providerId="LiveId" clId="{27ED6732-6F8F-5AFA-AF64-6D088C0F8B0A}" dt="2025-08-20T07:35:07.014" v="31375"/>
        <pc:sldMkLst>
          <pc:docMk/>
          <pc:sldMk cId="590206955" sldId="287"/>
        </pc:sldMkLst>
      </pc:sldChg>
      <pc:sldChg chg="addSp delSp modSp add del mod">
        <pc:chgData name="健 翁" userId="bedff36119963aae" providerId="LiveId" clId="{27ED6732-6F8F-5AFA-AF64-6D088C0F8B0A}" dt="2025-08-20T02:28:22.556" v="24781" actId="2696"/>
        <pc:sldMkLst>
          <pc:docMk/>
          <pc:sldMk cId="806840106" sldId="287"/>
        </pc:sldMkLst>
      </pc:sldChg>
      <pc:sldChg chg="modSp new del mod ord">
        <pc:chgData name="健 翁" userId="bedff36119963aae" providerId="LiveId" clId="{27ED6732-6F8F-5AFA-AF64-6D088C0F8B0A}" dt="2025-08-20T08:39:23.835" v="34967" actId="2696"/>
        <pc:sldMkLst>
          <pc:docMk/>
          <pc:sldMk cId="2886401410" sldId="287"/>
        </pc:sldMkLst>
      </pc:sldChg>
      <pc:sldChg chg="add ord">
        <pc:chgData name="健 翁" userId="bedff36119963aae" providerId="LiveId" clId="{27ED6732-6F8F-5AFA-AF64-6D088C0F8B0A}" dt="2025-08-20T08:39:31.285" v="34969" actId="20578"/>
        <pc:sldMkLst>
          <pc:docMk/>
          <pc:sldMk cId="1000417497" sldId="288"/>
        </pc:sldMkLst>
      </pc:sldChg>
      <pc:sldChg chg="modSp add del mod ord">
        <pc:chgData name="健 翁" userId="bedff36119963aae" providerId="LiveId" clId="{27ED6732-6F8F-5AFA-AF64-6D088C0F8B0A}" dt="2025-08-20T08:39:23.835" v="34967" actId="2696"/>
        <pc:sldMkLst>
          <pc:docMk/>
          <pc:sldMk cId="3730193084" sldId="288"/>
        </pc:sldMkLst>
      </pc:sldChg>
      <pc:sldChg chg="addSp delSp modSp add del mod">
        <pc:chgData name="健 翁" userId="bedff36119963aae" providerId="LiveId" clId="{27ED6732-6F8F-5AFA-AF64-6D088C0F8B0A}" dt="2025-08-20T02:28:22.581" v="24795" actId="2696"/>
        <pc:sldMkLst>
          <pc:docMk/>
          <pc:sldMk cId="3976860466" sldId="288"/>
        </pc:sldMkLst>
      </pc:sldChg>
      <pc:sldChg chg="add del">
        <pc:chgData name="健 翁" userId="bedff36119963aae" providerId="LiveId" clId="{27ED6732-6F8F-5AFA-AF64-6D088C0F8B0A}" dt="2025-08-18T07:02:33.074" v="16928" actId="2890"/>
        <pc:sldMkLst>
          <pc:docMk/>
          <pc:sldMk cId="171697248" sldId="289"/>
        </pc:sldMkLst>
      </pc:sldChg>
      <pc:sldChg chg="addSp delSp modSp new del mod ord">
        <pc:chgData name="健 翁" userId="bedff36119963aae" providerId="LiveId" clId="{27ED6732-6F8F-5AFA-AF64-6D088C0F8B0A}" dt="2025-08-20T08:39:23.835" v="34967" actId="2696"/>
        <pc:sldMkLst>
          <pc:docMk/>
          <pc:sldMk cId="1084841236" sldId="289"/>
        </pc:sldMkLst>
      </pc:sldChg>
      <pc:sldChg chg="add del">
        <pc:chgData name="健 翁" userId="bedff36119963aae" providerId="LiveId" clId="{27ED6732-6F8F-5AFA-AF64-6D088C0F8B0A}" dt="2025-08-18T07:01:30.022" v="16922" actId="2890"/>
        <pc:sldMkLst>
          <pc:docMk/>
          <pc:sldMk cId="1186785037" sldId="289"/>
        </pc:sldMkLst>
      </pc:sldChg>
      <pc:sldChg chg="add del">
        <pc:chgData name="健 翁" userId="bedff36119963aae" providerId="LiveId" clId="{27ED6732-6F8F-5AFA-AF64-6D088C0F8B0A}" dt="2025-08-18T07:01:53.852" v="16924" actId="2696"/>
        <pc:sldMkLst>
          <pc:docMk/>
          <pc:sldMk cId="1717235854" sldId="289"/>
        </pc:sldMkLst>
      </pc:sldChg>
      <pc:sldChg chg="addSp delSp modSp add del mod">
        <pc:chgData name="健 翁" userId="bedff36119963aae" providerId="LiveId" clId="{27ED6732-6F8F-5AFA-AF64-6D088C0F8B0A}" dt="2025-08-20T02:28:22.634" v="24836" actId="2696"/>
        <pc:sldMkLst>
          <pc:docMk/>
          <pc:sldMk cId="2954345502" sldId="289"/>
        </pc:sldMkLst>
      </pc:sldChg>
      <pc:sldChg chg="add del">
        <pc:chgData name="健 翁" userId="bedff36119963aae" providerId="LiveId" clId="{27ED6732-6F8F-5AFA-AF64-6D088C0F8B0A}" dt="2025-08-18T04:31:39.565" v="16920" actId="2696"/>
        <pc:sldMkLst>
          <pc:docMk/>
          <pc:sldMk cId="3410186238" sldId="289"/>
        </pc:sldMkLst>
      </pc:sldChg>
      <pc:sldChg chg="modSp add mod ord">
        <pc:chgData name="健 翁" userId="bedff36119963aae" providerId="LiveId" clId="{27ED6732-6F8F-5AFA-AF64-6D088C0F8B0A}" dt="2025-08-20T08:47:56.062" v="35442" actId="20578"/>
        <pc:sldMkLst>
          <pc:docMk/>
          <pc:sldMk cId="3701605336" sldId="289"/>
        </pc:sldMkLst>
        <pc:spChg chg="mod">
          <ac:chgData name="健 翁" userId="bedff36119963aae" providerId="LiveId" clId="{27ED6732-6F8F-5AFA-AF64-6D088C0F8B0A}" dt="2025-08-20T08:47:25.282" v="35440" actId="20577"/>
          <ac:spMkLst>
            <pc:docMk/>
            <pc:sldMk cId="3701605336" sldId="289"/>
            <ac:spMk id="2" creationId="{49C80D24-A28F-3467-2D3E-C5E72E6F564C}"/>
          </ac:spMkLst>
        </pc:spChg>
      </pc:sldChg>
      <pc:sldChg chg="add del">
        <pc:chgData name="健 翁" userId="bedff36119963aae" providerId="LiveId" clId="{27ED6732-6F8F-5AFA-AF64-6D088C0F8B0A}" dt="2025-08-18T07:05:10.685" v="16934" actId="2696"/>
        <pc:sldMkLst>
          <pc:docMk/>
          <pc:sldMk cId="3752273337" sldId="289"/>
        </pc:sldMkLst>
      </pc:sldChg>
      <pc:sldChg chg="addSp delSp modSp add del mod">
        <pc:chgData name="健 翁" userId="bedff36119963aae" providerId="LiveId" clId="{27ED6732-6F8F-5AFA-AF64-6D088C0F8B0A}" dt="2025-08-20T02:28:22.579" v="24794" actId="2696"/>
        <pc:sldMkLst>
          <pc:docMk/>
          <pc:sldMk cId="224481909" sldId="290"/>
        </pc:sldMkLst>
      </pc:sldChg>
      <pc:sldChg chg="add del">
        <pc:chgData name="健 翁" userId="bedff36119963aae" providerId="LiveId" clId="{27ED6732-6F8F-5AFA-AF64-6D088C0F8B0A}" dt="2025-08-18T07:02:31.915" v="16927" actId="2890"/>
        <pc:sldMkLst>
          <pc:docMk/>
          <pc:sldMk cId="768639037" sldId="290"/>
        </pc:sldMkLst>
      </pc:sldChg>
      <pc:sldChg chg="addSp modSp new mod">
        <pc:chgData name="健 翁" userId="bedff36119963aae" providerId="LiveId" clId="{27ED6732-6F8F-5AFA-AF64-6D088C0F8B0A}" dt="2025-08-20T08:03:20.460" v="33016" actId="1035"/>
        <pc:sldMkLst>
          <pc:docMk/>
          <pc:sldMk cId="1486492228" sldId="290"/>
        </pc:sldMkLst>
        <pc:spChg chg="mod">
          <ac:chgData name="健 翁" userId="bedff36119963aae" providerId="LiveId" clId="{27ED6732-6F8F-5AFA-AF64-6D088C0F8B0A}" dt="2025-08-20T08:01:38.876" v="32896" actId="1076"/>
          <ac:spMkLst>
            <pc:docMk/>
            <pc:sldMk cId="1486492228" sldId="290"/>
            <ac:spMk id="2" creationId="{CD680419-FB14-C1AE-EA25-E6603AC26ACC}"/>
          </ac:spMkLst>
        </pc:spChg>
        <pc:spChg chg="mod">
          <ac:chgData name="健 翁" userId="bedff36119963aae" providerId="LiveId" clId="{27ED6732-6F8F-5AFA-AF64-6D088C0F8B0A}" dt="2025-08-20T08:03:20.460" v="33016" actId="1035"/>
          <ac:spMkLst>
            <pc:docMk/>
            <pc:sldMk cId="1486492228" sldId="290"/>
            <ac:spMk id="3" creationId="{B313DCF1-7F12-C479-2DD6-411BAA6165B2}"/>
          </ac:spMkLst>
        </pc:spChg>
        <pc:picChg chg="add mod">
          <ac:chgData name="健 翁" userId="bedff36119963aae" providerId="LiveId" clId="{27ED6732-6F8F-5AFA-AF64-6D088C0F8B0A}" dt="2025-08-20T08:03:10.634" v="33008" actId="1035"/>
          <ac:picMkLst>
            <pc:docMk/>
            <pc:sldMk cId="1486492228" sldId="290"/>
            <ac:picMk id="5" creationId="{2498B822-5F33-6E7F-BB78-B4A8B13744B2}"/>
          </ac:picMkLst>
        </pc:picChg>
      </pc:sldChg>
      <pc:sldChg chg="add del">
        <pc:chgData name="健 翁" userId="bedff36119963aae" providerId="LiveId" clId="{27ED6732-6F8F-5AFA-AF64-6D088C0F8B0A}" dt="2025-08-18T07:05:08.398" v="16933" actId="2696"/>
        <pc:sldMkLst>
          <pc:docMk/>
          <pc:sldMk cId="3218410453" sldId="290"/>
        </pc:sldMkLst>
      </pc:sldChg>
      <pc:sldChg chg="addSp modSp add del mod">
        <pc:chgData name="健 翁" userId="bedff36119963aae" providerId="LiveId" clId="{27ED6732-6F8F-5AFA-AF64-6D088C0F8B0A}" dt="2025-08-20T02:28:22.632" v="24834" actId="2696"/>
        <pc:sldMkLst>
          <pc:docMk/>
          <pc:sldMk cId="1014101346" sldId="291"/>
        </pc:sldMkLst>
      </pc:sldChg>
      <pc:sldChg chg="add del">
        <pc:chgData name="健 翁" userId="bedff36119963aae" providerId="LiveId" clId="{27ED6732-6F8F-5AFA-AF64-6D088C0F8B0A}" dt="2025-08-18T07:05:07.511" v="16932" actId="2696"/>
        <pc:sldMkLst>
          <pc:docMk/>
          <pc:sldMk cId="2769884254" sldId="291"/>
        </pc:sldMkLst>
      </pc:sldChg>
      <pc:sldChg chg="addSp modSp new mod">
        <pc:chgData name="健 翁" userId="bedff36119963aae" providerId="LiveId" clId="{27ED6732-6F8F-5AFA-AF64-6D088C0F8B0A}" dt="2025-08-20T08:11:42.669" v="33225" actId="1076"/>
        <pc:sldMkLst>
          <pc:docMk/>
          <pc:sldMk cId="3002466212" sldId="291"/>
        </pc:sldMkLst>
        <pc:spChg chg="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2" creationId="{5231F71A-C157-3FA5-5D89-72C9CE1FD9BB}"/>
          </ac:spMkLst>
        </pc:spChg>
        <pc:spChg chg="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3" creationId="{AB231576-F826-F263-3A59-380BC31936F4}"/>
          </ac:spMkLst>
        </pc:spChg>
        <pc:spChg chg="add 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5" creationId="{C21441BC-D808-81D7-F1A0-8BF3403C75E5}"/>
          </ac:spMkLst>
        </pc:spChg>
        <pc:spChg chg="add 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6" creationId="{92784145-8148-9B3A-405C-49EF7135E9C0}"/>
          </ac:spMkLst>
        </pc:spChg>
        <pc:spChg chg="add 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7" creationId="{4FC8CF79-E5E4-7B5B-C5B5-11497DDF10CC}"/>
          </ac:spMkLst>
        </pc:spChg>
        <pc:spChg chg="add 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8" creationId="{9748AB06-3473-AD2B-8900-963FA3DC5787}"/>
          </ac:spMkLst>
        </pc:spChg>
        <pc:spChg chg="add mod">
          <ac:chgData name="健 翁" userId="bedff36119963aae" providerId="LiveId" clId="{27ED6732-6F8F-5AFA-AF64-6D088C0F8B0A}" dt="2025-08-20T08:11:42.669" v="33225" actId="1076"/>
          <ac:spMkLst>
            <pc:docMk/>
            <pc:sldMk cId="3002466212" sldId="291"/>
            <ac:spMk id="15" creationId="{10B8300C-833F-7977-FE27-EB51551E195B}"/>
          </ac:spMkLst>
        </pc:spChg>
        <pc:cxnChg chg="add mod">
          <ac:chgData name="健 翁" userId="bedff36119963aae" providerId="LiveId" clId="{27ED6732-6F8F-5AFA-AF64-6D088C0F8B0A}" dt="2025-08-20T08:11:42.669" v="33225" actId="1076"/>
          <ac:cxnSpMkLst>
            <pc:docMk/>
            <pc:sldMk cId="3002466212" sldId="291"/>
            <ac:cxnSpMk id="10" creationId="{0D8D860A-2FDE-031A-63BD-6F19F0F34DF7}"/>
          </ac:cxnSpMkLst>
        </pc:cxnChg>
        <pc:cxnChg chg="add mod">
          <ac:chgData name="健 翁" userId="bedff36119963aae" providerId="LiveId" clId="{27ED6732-6F8F-5AFA-AF64-6D088C0F8B0A}" dt="2025-08-20T08:11:42.669" v="33225" actId="1076"/>
          <ac:cxnSpMkLst>
            <pc:docMk/>
            <pc:sldMk cId="3002466212" sldId="291"/>
            <ac:cxnSpMk id="12" creationId="{B8F8A000-AF50-1CB6-56CB-22F3F1B6E4AD}"/>
          </ac:cxnSpMkLst>
        </pc:cxnChg>
      </pc:sldChg>
      <pc:sldChg chg="addSp delSp modSp add del mod">
        <pc:chgData name="健 翁" userId="bedff36119963aae" providerId="LiveId" clId="{27ED6732-6F8F-5AFA-AF64-6D088C0F8B0A}" dt="2025-08-20T02:28:22.624" v="24826" actId="2696"/>
        <pc:sldMkLst>
          <pc:docMk/>
          <pc:sldMk cId="3109169072" sldId="292"/>
        </pc:sldMkLst>
      </pc:sldChg>
      <pc:sldChg chg="addSp delSp modSp new mod">
        <pc:chgData name="健 翁" userId="bedff36119963aae" providerId="LiveId" clId="{27ED6732-6F8F-5AFA-AF64-6D088C0F8B0A}" dt="2025-08-22T07:09:36.618" v="37481" actId="1076"/>
        <pc:sldMkLst>
          <pc:docMk/>
          <pc:sldMk cId="4071774914" sldId="292"/>
        </pc:sldMkLst>
        <pc:spChg chg="mod">
          <ac:chgData name="健 翁" userId="bedff36119963aae" providerId="LiveId" clId="{27ED6732-6F8F-5AFA-AF64-6D088C0F8B0A}" dt="2025-08-20T08:18:17.174" v="33607" actId="20577"/>
          <ac:spMkLst>
            <pc:docMk/>
            <pc:sldMk cId="4071774914" sldId="292"/>
            <ac:spMk id="2" creationId="{8C711EE1-FFF6-51E9-2F49-E7C16FF473F2}"/>
          </ac:spMkLst>
        </pc:spChg>
        <pc:spChg chg="mod">
          <ac:chgData name="健 翁" userId="bedff36119963aae" providerId="LiveId" clId="{27ED6732-6F8F-5AFA-AF64-6D088C0F8B0A}" dt="2025-08-20T08:15:46.297" v="33461" actId="20577"/>
          <ac:spMkLst>
            <pc:docMk/>
            <pc:sldMk cId="4071774914" sldId="292"/>
            <ac:spMk id="3" creationId="{AEFA9060-379F-02E8-7339-974E9194ED21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5" creationId="{08BDEC96-D572-A203-74DF-A340C5ADAA53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6" creationId="{6807BC30-69DC-48AB-49CC-0DCBE7610CD9}"/>
          </ac:spMkLst>
        </pc:spChg>
        <pc:spChg chg="add mod">
          <ac:chgData name="健 翁" userId="bedff36119963aae" providerId="LiveId" clId="{27ED6732-6F8F-5AFA-AF64-6D088C0F8B0A}" dt="2025-08-20T08:12:46.651" v="33247"/>
          <ac:spMkLst>
            <pc:docMk/>
            <pc:sldMk cId="4071774914" sldId="292"/>
            <ac:spMk id="7" creationId="{8E3D663D-DAC9-C8FE-DE41-E9511711FA28}"/>
          </ac:spMkLst>
        </pc:spChg>
        <pc:spChg chg="add mod">
          <ac:chgData name="健 翁" userId="bedff36119963aae" providerId="LiveId" clId="{27ED6732-6F8F-5AFA-AF64-6D088C0F8B0A}" dt="2025-08-20T08:12:46.651" v="33247"/>
          <ac:spMkLst>
            <pc:docMk/>
            <pc:sldMk cId="4071774914" sldId="292"/>
            <ac:spMk id="8" creationId="{4D8C59F8-1DB5-8272-A081-3A5BB8344D26}"/>
          </ac:spMkLst>
        </pc:spChg>
        <pc:spChg chg="add mod">
          <ac:chgData name="健 翁" userId="bedff36119963aae" providerId="LiveId" clId="{27ED6732-6F8F-5AFA-AF64-6D088C0F8B0A}" dt="2025-08-20T08:13:49.670" v="33282" actId="20577"/>
          <ac:spMkLst>
            <pc:docMk/>
            <pc:sldMk cId="4071774914" sldId="292"/>
            <ac:spMk id="11" creationId="{9D2DEAD9-CDE6-F995-4DB4-BB2A2BCA771D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15" creationId="{63D109EB-1512-B383-D30D-4FB97B2674CD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16" creationId="{F08442DC-914B-8F5D-4C7C-062CCE475B0D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17" creationId="{3174EE0D-5E21-FF65-677F-FE80B331B0C3}"/>
          </ac:spMkLst>
        </pc:spChg>
        <pc:spChg chg="add mod">
          <ac:chgData name="健 翁" userId="bedff36119963aae" providerId="LiveId" clId="{27ED6732-6F8F-5AFA-AF64-6D088C0F8B0A}" dt="2025-08-22T07:09:36.618" v="37481" actId="1076"/>
          <ac:spMkLst>
            <pc:docMk/>
            <pc:sldMk cId="4071774914" sldId="292"/>
            <ac:spMk id="18" creationId="{06B5CB12-D762-8FAF-E8FA-BD8BEE18B3CE}"/>
          </ac:spMkLst>
        </pc:spChg>
        <pc:cxnChg chg="add mod">
          <ac:chgData name="健 翁" userId="bedff36119963aae" providerId="LiveId" clId="{27ED6732-6F8F-5AFA-AF64-6D088C0F8B0A}" dt="2025-08-22T07:09:36.618" v="37481" actId="1076"/>
          <ac:cxnSpMkLst>
            <pc:docMk/>
            <pc:sldMk cId="4071774914" sldId="292"/>
            <ac:cxnSpMk id="19" creationId="{46ACA982-6E67-7CFB-576E-7D428DB11188}"/>
          </ac:cxnSpMkLst>
        </pc:cxnChg>
        <pc:cxnChg chg="add mod">
          <ac:chgData name="健 翁" userId="bedff36119963aae" providerId="LiveId" clId="{27ED6732-6F8F-5AFA-AF64-6D088C0F8B0A}" dt="2025-08-22T07:09:36.618" v="37481" actId="1076"/>
          <ac:cxnSpMkLst>
            <pc:docMk/>
            <pc:sldMk cId="4071774914" sldId="292"/>
            <ac:cxnSpMk id="21" creationId="{E4AF3283-CBD2-BC36-A64F-FFA24434E641}"/>
          </ac:cxnSpMkLst>
        </pc:cxnChg>
      </pc:sldChg>
      <pc:sldChg chg="addSp delSp modSp add mod">
        <pc:chgData name="健 翁" userId="bedff36119963aae" providerId="LiveId" clId="{27ED6732-6F8F-5AFA-AF64-6D088C0F8B0A}" dt="2025-08-22T07:09:49.539" v="37484"/>
        <pc:sldMkLst>
          <pc:docMk/>
          <pc:sldMk cId="1346693762" sldId="293"/>
        </pc:sldMkLst>
        <pc:spChg chg="mod">
          <ac:chgData name="健 翁" userId="bedff36119963aae" providerId="LiveId" clId="{27ED6732-6F8F-5AFA-AF64-6D088C0F8B0A}" dt="2025-08-20T08:18:31.283" v="33643" actId="20577"/>
          <ac:spMkLst>
            <pc:docMk/>
            <pc:sldMk cId="1346693762" sldId="293"/>
            <ac:spMk id="2" creationId="{801E0A00-96B9-3CF8-D3FE-E5D752070DBA}"/>
          </ac:spMkLst>
        </pc:spChg>
        <pc:spChg chg="mod">
          <ac:chgData name="健 翁" userId="bedff36119963aae" providerId="LiveId" clId="{27ED6732-6F8F-5AFA-AF64-6D088C0F8B0A}" dt="2025-08-20T08:17:07.441" v="33570" actId="20577"/>
          <ac:spMkLst>
            <pc:docMk/>
            <pc:sldMk cId="1346693762" sldId="293"/>
            <ac:spMk id="3" creationId="{036BEC9C-2285-BFFF-17F5-33A23E5206F7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25" creationId="{87C4BDDD-40AD-67D6-6FED-297BDBED1CEF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26" creationId="{602CA28D-3660-9F38-AB59-506A6F714358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27" creationId="{99CAC185-7F5B-B88E-3362-66D3D970A1F6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28" creationId="{EB7CB933-C8C3-0ABD-6EA8-897B982CF48D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29" creationId="{7D7FE578-C3D3-5E6A-CD34-C1F115A06291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30" creationId="{7BD0CF02-2325-3B18-7E35-CA8B719CFC9D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31" creationId="{31155B38-FB44-3160-3ACC-543708EE0C1A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32" creationId="{8D6ACAA6-A3BE-4571-B8DE-F97EDE00A014}"/>
          </ac:spMkLst>
        </pc:spChg>
        <pc:spChg chg="add mod">
          <ac:chgData name="健 翁" userId="bedff36119963aae" providerId="LiveId" clId="{27ED6732-6F8F-5AFA-AF64-6D088C0F8B0A}" dt="2025-08-22T07:09:49.539" v="37484"/>
          <ac:spMkLst>
            <pc:docMk/>
            <pc:sldMk cId="1346693762" sldId="293"/>
            <ac:spMk id="33" creationId="{B54DC3D2-F55A-0489-79EA-28CFE722DE90}"/>
          </ac:spMkLst>
        </pc:spChg>
        <pc:cxnChg chg="add mod">
          <ac:chgData name="健 翁" userId="bedff36119963aae" providerId="LiveId" clId="{27ED6732-6F8F-5AFA-AF64-6D088C0F8B0A}" dt="2025-08-22T07:09:49.539" v="37484"/>
          <ac:cxnSpMkLst>
            <pc:docMk/>
            <pc:sldMk cId="1346693762" sldId="293"/>
            <ac:cxnSpMk id="35" creationId="{71A079FF-B1B9-44E5-A605-2966CA68DDA6}"/>
          </ac:cxnSpMkLst>
        </pc:cxnChg>
      </pc:sldChg>
      <pc:sldChg chg="addSp delSp modSp add del mod">
        <pc:chgData name="健 翁" userId="bedff36119963aae" providerId="LiveId" clId="{27ED6732-6F8F-5AFA-AF64-6D088C0F8B0A}" dt="2025-08-20T02:28:22.548" v="24777" actId="2696"/>
        <pc:sldMkLst>
          <pc:docMk/>
          <pc:sldMk cId="2116107543" sldId="293"/>
        </pc:sldMkLst>
      </pc:sldChg>
      <pc:sldChg chg="modSp new del mod">
        <pc:chgData name="健 翁" userId="bedff36119963aae" providerId="LiveId" clId="{27ED6732-6F8F-5AFA-AF64-6D088C0F8B0A}" dt="2025-08-20T02:28:22.597" v="24809" actId="2696"/>
        <pc:sldMkLst>
          <pc:docMk/>
          <pc:sldMk cId="95195383" sldId="294"/>
        </pc:sldMkLst>
      </pc:sldChg>
      <pc:sldChg chg="addSp delSp modSp add mod">
        <pc:chgData name="健 翁" userId="bedff36119963aae" providerId="LiveId" clId="{27ED6732-6F8F-5AFA-AF64-6D088C0F8B0A}" dt="2025-08-22T07:10:26.320" v="37489" actId="208"/>
        <pc:sldMkLst>
          <pc:docMk/>
          <pc:sldMk cId="1240864737" sldId="294"/>
        </pc:sldMkLst>
        <pc:spChg chg="mod">
          <ac:chgData name="健 翁" userId="bedff36119963aae" providerId="LiveId" clId="{27ED6732-6F8F-5AFA-AF64-6D088C0F8B0A}" dt="2025-08-20T08:20:33.160" v="33763" actId="20577"/>
          <ac:spMkLst>
            <pc:docMk/>
            <pc:sldMk cId="1240864737" sldId="294"/>
            <ac:spMk id="3" creationId="{1B53FDF3-7A2F-EBB4-7D53-D83A2762C265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9" creationId="{588DB8C6-D6D4-88ED-087C-6A3FBC1E0327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10" creationId="{08582F5D-5D14-CE28-384F-FFB12A3FB7A6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12" creationId="{AA259824-6DDB-8858-8A9A-3D7648F7234B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13" creationId="{69ECEA1A-974E-FB6A-F11E-22CF6DF97E83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14" creationId="{EB5A6EE6-1D6A-4FB7-DED3-4555724BEBD1}"/>
          </ac:spMkLst>
        </pc:spChg>
        <pc:spChg chg="add mod">
          <ac:chgData name="健 翁" userId="bedff36119963aae" providerId="LiveId" clId="{27ED6732-6F8F-5AFA-AF64-6D088C0F8B0A}" dt="2025-08-22T07:10:26.320" v="37489" actId="208"/>
          <ac:spMkLst>
            <pc:docMk/>
            <pc:sldMk cId="1240864737" sldId="294"/>
            <ac:spMk id="19" creationId="{FB91D0C0-B919-D648-D5B7-9E3719253EED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20" creationId="{510F7A13-521E-3359-C23B-FA4692152933}"/>
          </ac:spMkLst>
        </pc:spChg>
        <pc:spChg chg="add mod">
          <ac:chgData name="健 翁" userId="bedff36119963aae" providerId="LiveId" clId="{27ED6732-6F8F-5AFA-AF64-6D088C0F8B0A}" dt="2025-08-22T07:10:26.320" v="37489" actId="208"/>
          <ac:spMkLst>
            <pc:docMk/>
            <pc:sldMk cId="1240864737" sldId="294"/>
            <ac:spMk id="21" creationId="{BA4A8331-625F-6D92-1BEB-07DE5AD0F4DD}"/>
          </ac:spMkLst>
        </pc:spChg>
        <pc:spChg chg="add mod">
          <ac:chgData name="健 翁" userId="bedff36119963aae" providerId="LiveId" clId="{27ED6732-6F8F-5AFA-AF64-6D088C0F8B0A}" dt="2025-08-22T07:10:04.762" v="37486"/>
          <ac:spMkLst>
            <pc:docMk/>
            <pc:sldMk cId="1240864737" sldId="294"/>
            <ac:spMk id="22" creationId="{0F30977A-AEDA-2DB2-B4EC-27D49E7C20A0}"/>
          </ac:spMkLst>
        </pc:spChg>
      </pc:sldChg>
      <pc:sldChg chg="addSp delSp modSp add mod">
        <pc:chgData name="健 翁" userId="bedff36119963aae" providerId="LiveId" clId="{27ED6732-6F8F-5AFA-AF64-6D088C0F8B0A}" dt="2025-08-22T07:10:39.749" v="37491"/>
        <pc:sldMkLst>
          <pc:docMk/>
          <pc:sldMk cId="2474958115" sldId="295"/>
        </pc:sldMkLst>
        <pc:spChg chg="mod">
          <ac:chgData name="健 翁" userId="bedff36119963aae" providerId="LiveId" clId="{27ED6732-6F8F-5AFA-AF64-6D088C0F8B0A}" dt="2025-08-20T08:26:13.208" v="34169" actId="20577"/>
          <ac:spMkLst>
            <pc:docMk/>
            <pc:sldMk cId="2474958115" sldId="295"/>
            <ac:spMk id="2" creationId="{7F4D13D8-D8B5-4EEE-B5BA-89574869E0C9}"/>
          </ac:spMkLst>
        </pc:spChg>
        <pc:spChg chg="mod">
          <ac:chgData name="健 翁" userId="bedff36119963aae" providerId="LiveId" clId="{27ED6732-6F8F-5AFA-AF64-6D088C0F8B0A}" dt="2025-08-20T08:33:08.909" v="34499" actId="20577"/>
          <ac:spMkLst>
            <pc:docMk/>
            <pc:sldMk cId="2474958115" sldId="295"/>
            <ac:spMk id="3" creationId="{4F0F61BB-3938-F8DD-4771-639C9E24D910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9" creationId="{502D9408-17F1-B566-1C60-933CF5BCA00D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10" creationId="{5E6C78C0-E627-3DDC-1445-7E737B420C7B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12" creationId="{988592D1-CE90-1BFF-8BB3-C8849E39C9F5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13" creationId="{427DB79B-4032-4033-586D-461681A97985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14" creationId="{45E5285E-DEAA-A383-F08A-A5B57303D111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19" creationId="{52932735-C473-8F20-C86C-E9A8C35B30D8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20" creationId="{B7B6F153-585E-0659-8CEB-15107728FBB7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21" creationId="{37C71E77-AE21-58CB-0D92-D85240FB3F8F}"/>
          </ac:spMkLst>
        </pc:spChg>
        <pc:spChg chg="add mod">
          <ac:chgData name="健 翁" userId="bedff36119963aae" providerId="LiveId" clId="{27ED6732-6F8F-5AFA-AF64-6D088C0F8B0A}" dt="2025-08-22T07:10:39.749" v="37491"/>
          <ac:spMkLst>
            <pc:docMk/>
            <pc:sldMk cId="2474958115" sldId="295"/>
            <ac:spMk id="22" creationId="{67097D2C-4AD8-8F6F-9D33-8B0EE4C1B4F8}"/>
          </ac:spMkLst>
        </pc:spChg>
      </pc:sldChg>
      <pc:sldChg chg="modSp new mod">
        <pc:chgData name="健 翁" userId="bedff36119963aae" providerId="LiveId" clId="{27ED6732-6F8F-5AFA-AF64-6D088C0F8B0A}" dt="2025-08-20T08:35:00.072" v="34789" actId="1076"/>
        <pc:sldMkLst>
          <pc:docMk/>
          <pc:sldMk cId="850147792" sldId="296"/>
        </pc:sldMkLst>
        <pc:spChg chg="mod">
          <ac:chgData name="健 翁" userId="bedff36119963aae" providerId="LiveId" clId="{27ED6732-6F8F-5AFA-AF64-6D088C0F8B0A}" dt="2025-08-20T08:35:00.072" v="34789" actId="1076"/>
          <ac:spMkLst>
            <pc:docMk/>
            <pc:sldMk cId="850147792" sldId="296"/>
            <ac:spMk id="2" creationId="{12EA7061-E1BE-D4D0-3DDC-F5B5005572D4}"/>
          </ac:spMkLst>
        </pc:spChg>
        <pc:spChg chg="mod">
          <ac:chgData name="健 翁" userId="bedff36119963aae" providerId="LiveId" clId="{27ED6732-6F8F-5AFA-AF64-6D088C0F8B0A}" dt="2025-08-20T08:34:58.143" v="34788" actId="1076"/>
          <ac:spMkLst>
            <pc:docMk/>
            <pc:sldMk cId="850147792" sldId="296"/>
            <ac:spMk id="3" creationId="{4CBED0FD-A6BB-3A4D-17A6-1BC6DDE52D79}"/>
          </ac:spMkLst>
        </pc:spChg>
      </pc:sldChg>
      <pc:sldChg chg="addSp modSp add mod">
        <pc:chgData name="健 翁" userId="bedff36119963aae" providerId="LiveId" clId="{27ED6732-6F8F-5AFA-AF64-6D088C0F8B0A}" dt="2025-08-22T07:11:02.179" v="37503" actId="20577"/>
        <pc:sldMkLst>
          <pc:docMk/>
          <pc:sldMk cId="761475371" sldId="297"/>
        </pc:sldMkLst>
        <pc:spChg chg="mod">
          <ac:chgData name="健 翁" userId="bedff36119963aae" providerId="LiveId" clId="{27ED6732-6F8F-5AFA-AF64-6D088C0F8B0A}" dt="2025-08-20T08:32:46.175" v="34432" actId="1076"/>
          <ac:spMkLst>
            <pc:docMk/>
            <pc:sldMk cId="761475371" sldId="297"/>
            <ac:spMk id="2" creationId="{A9977F0E-07F5-023A-E964-3A9C7935E1E7}"/>
          </ac:spMkLst>
        </pc:spChg>
        <pc:spChg chg="mod">
          <ac:chgData name="健 翁" userId="bedff36119963aae" providerId="LiveId" clId="{27ED6732-6F8F-5AFA-AF64-6D088C0F8B0A}" dt="2025-08-20T08:32:38.996" v="34431" actId="20577"/>
          <ac:spMkLst>
            <pc:docMk/>
            <pc:sldMk cId="761475371" sldId="297"/>
            <ac:spMk id="3" creationId="{43D7D818-A762-2725-80A4-76E51B3D36D9}"/>
          </ac:spMkLst>
        </pc:spChg>
        <pc:spChg chg="mod">
          <ac:chgData name="健 翁" userId="bedff36119963aae" providerId="LiveId" clId="{27ED6732-6F8F-5AFA-AF64-6D088C0F8B0A}" dt="2025-08-22T07:10:58.435" v="37499" actId="20577"/>
          <ac:spMkLst>
            <pc:docMk/>
            <pc:sldMk cId="761475371" sldId="297"/>
            <ac:spMk id="16" creationId="{3918BB8D-F725-74F8-6095-D2D3A3F80EB2}"/>
          </ac:spMkLst>
        </pc:spChg>
        <pc:spChg chg="mod">
          <ac:chgData name="健 翁" userId="bedff36119963aae" providerId="LiveId" clId="{27ED6732-6F8F-5AFA-AF64-6D088C0F8B0A}" dt="2025-08-22T07:11:02.179" v="37503" actId="20577"/>
          <ac:spMkLst>
            <pc:docMk/>
            <pc:sldMk cId="761475371" sldId="297"/>
            <ac:spMk id="18" creationId="{C4D9BC12-B961-BB81-A5D9-6E3DBF621725}"/>
          </ac:spMkLst>
        </pc:spChg>
        <pc:spChg chg="add mod">
          <ac:chgData name="健 翁" userId="bedff36119963aae" providerId="LiveId" clId="{27ED6732-6F8F-5AFA-AF64-6D088C0F8B0A}" dt="2025-08-20T08:31:56.581" v="34344" actId="1035"/>
          <ac:spMkLst>
            <pc:docMk/>
            <pc:sldMk cId="761475371" sldId="297"/>
            <ac:spMk id="19" creationId="{5F68BD1B-C8E4-A2C7-F8BE-4E0B07CCAC48}"/>
          </ac:spMkLst>
        </pc:spChg>
        <pc:cxnChg chg="add mod">
          <ac:chgData name="健 翁" userId="bedff36119963aae" providerId="LiveId" clId="{27ED6732-6F8F-5AFA-AF64-6D088C0F8B0A}" dt="2025-08-20T08:31:16.699" v="34332" actId="1076"/>
          <ac:cxnSpMkLst>
            <pc:docMk/>
            <pc:sldMk cId="761475371" sldId="297"/>
            <ac:cxnSpMk id="9" creationId="{C4342EF7-791F-BACA-2C13-6425D4216AE5}"/>
          </ac:cxnSpMkLst>
        </pc:cxnChg>
        <pc:cxnChg chg="add mod">
          <ac:chgData name="健 翁" userId="bedff36119963aae" providerId="LiveId" clId="{27ED6732-6F8F-5AFA-AF64-6D088C0F8B0A}" dt="2025-08-20T08:31:29.858" v="34337" actId="1076"/>
          <ac:cxnSpMkLst>
            <pc:docMk/>
            <pc:sldMk cId="761475371" sldId="297"/>
            <ac:cxnSpMk id="12" creationId="{94224F64-6035-F9CE-238F-5BB9291035AF}"/>
          </ac:cxnSpMkLst>
        </pc:cxnChg>
      </pc:sldChg>
      <pc:sldChg chg="addSp delSp modSp new mod">
        <pc:chgData name="健 翁" userId="bedff36119963aae" providerId="LiveId" clId="{27ED6732-6F8F-5AFA-AF64-6D088C0F8B0A}" dt="2025-08-20T08:41:24.697" v="35121" actId="20577"/>
        <pc:sldMkLst>
          <pc:docMk/>
          <pc:sldMk cId="3479823265" sldId="298"/>
        </pc:sldMkLst>
        <pc:spChg chg="mod">
          <ac:chgData name="健 翁" userId="bedff36119963aae" providerId="LiveId" clId="{27ED6732-6F8F-5AFA-AF64-6D088C0F8B0A}" dt="2025-08-20T08:41:06.007" v="35043" actId="1076"/>
          <ac:spMkLst>
            <pc:docMk/>
            <pc:sldMk cId="3479823265" sldId="298"/>
            <ac:spMk id="2" creationId="{F5D5730B-8DF2-CD78-A35B-72616E831D5B}"/>
          </ac:spMkLst>
        </pc:spChg>
        <pc:spChg chg="mod">
          <ac:chgData name="健 翁" userId="bedff36119963aae" providerId="LiveId" clId="{27ED6732-6F8F-5AFA-AF64-6D088C0F8B0A}" dt="2025-08-20T08:41:24.697" v="35121" actId="20577"/>
          <ac:spMkLst>
            <pc:docMk/>
            <pc:sldMk cId="3479823265" sldId="298"/>
            <ac:spMk id="3" creationId="{E6C17B75-9512-760A-96B7-E6CA7443206F}"/>
          </ac:spMkLst>
        </pc:spChg>
        <pc:spChg chg="add mod">
          <ac:chgData name="健 翁" userId="bedff36119963aae" providerId="LiveId" clId="{27ED6732-6F8F-5AFA-AF64-6D088C0F8B0A}" dt="2025-08-20T08:41:01.588" v="35041" actId="1076"/>
          <ac:spMkLst>
            <pc:docMk/>
            <pc:sldMk cId="3479823265" sldId="298"/>
            <ac:spMk id="5" creationId="{804CB522-3B3E-D4DE-E747-B50DC6D34B91}"/>
          </ac:spMkLst>
        </pc:spChg>
        <pc:spChg chg="add mod">
          <ac:chgData name="健 翁" userId="bedff36119963aae" providerId="LiveId" clId="{27ED6732-6F8F-5AFA-AF64-6D088C0F8B0A}" dt="2025-08-20T08:41:01.588" v="35041" actId="1076"/>
          <ac:spMkLst>
            <pc:docMk/>
            <pc:sldMk cId="3479823265" sldId="298"/>
            <ac:spMk id="6" creationId="{75DFD178-EEF5-6CE9-BC22-C3F95DCF9179}"/>
          </ac:spMkLst>
        </pc:spChg>
        <pc:spChg chg="add mod">
          <ac:chgData name="健 翁" userId="bedff36119963aae" providerId="LiveId" clId="{27ED6732-6F8F-5AFA-AF64-6D088C0F8B0A}" dt="2025-08-20T08:41:01.588" v="35041" actId="1076"/>
          <ac:spMkLst>
            <pc:docMk/>
            <pc:sldMk cId="3479823265" sldId="298"/>
            <ac:spMk id="7" creationId="{2F4784A2-6B80-1B86-CC93-284D8EC8C00A}"/>
          </ac:spMkLst>
        </pc:spChg>
      </pc:sldChg>
      <pc:sldChg chg="addSp modSp new mod">
        <pc:chgData name="健 翁" userId="bedff36119963aae" providerId="LiveId" clId="{27ED6732-6F8F-5AFA-AF64-6D088C0F8B0A}" dt="2025-08-20T08:45:57.415" v="35408" actId="20577"/>
        <pc:sldMkLst>
          <pc:docMk/>
          <pc:sldMk cId="3995121570" sldId="299"/>
        </pc:sldMkLst>
        <pc:spChg chg="mod">
          <ac:chgData name="健 翁" userId="bedff36119963aae" providerId="LiveId" clId="{27ED6732-6F8F-5AFA-AF64-6D088C0F8B0A}" dt="2025-08-20T08:44:18.214" v="35226" actId="1076"/>
          <ac:spMkLst>
            <pc:docMk/>
            <pc:sldMk cId="3995121570" sldId="299"/>
            <ac:spMk id="2" creationId="{9F7B9518-9171-8091-2A7B-5CB5C90DC1D2}"/>
          </ac:spMkLst>
        </pc:spChg>
        <pc:spChg chg="mod">
          <ac:chgData name="健 翁" userId="bedff36119963aae" providerId="LiveId" clId="{27ED6732-6F8F-5AFA-AF64-6D088C0F8B0A}" dt="2025-08-20T08:45:57.415" v="35408" actId="20577"/>
          <ac:spMkLst>
            <pc:docMk/>
            <pc:sldMk cId="3995121570" sldId="299"/>
            <ac:spMk id="3" creationId="{97797076-E2FA-4F49-9D67-2AB1E18B8C90}"/>
          </ac:spMkLst>
        </pc:spChg>
        <pc:spChg chg="add mod">
          <ac:chgData name="健 翁" userId="bedff36119963aae" providerId="LiveId" clId="{27ED6732-6F8F-5AFA-AF64-6D088C0F8B0A}" dt="2025-08-20T08:43:31.658" v="35173" actId="1076"/>
          <ac:spMkLst>
            <pc:docMk/>
            <pc:sldMk cId="3995121570" sldId="299"/>
            <ac:spMk id="6" creationId="{FB6FCD2E-AED9-FAF4-AFE4-DDBE31BBC9C3}"/>
          </ac:spMkLst>
        </pc:spChg>
        <pc:spChg chg="add mod">
          <ac:chgData name="健 翁" userId="bedff36119963aae" providerId="LiveId" clId="{27ED6732-6F8F-5AFA-AF64-6D088C0F8B0A}" dt="2025-08-20T08:43:46.553" v="35188" actId="1076"/>
          <ac:spMkLst>
            <pc:docMk/>
            <pc:sldMk cId="3995121570" sldId="299"/>
            <ac:spMk id="7" creationId="{A25A5B5E-ED8F-F2C1-EB62-4A955D3ECBDC}"/>
          </ac:spMkLst>
        </pc:spChg>
        <pc:picChg chg="add mod">
          <ac:chgData name="健 翁" userId="bedff36119963aae" providerId="LiveId" clId="{27ED6732-6F8F-5AFA-AF64-6D088C0F8B0A}" dt="2025-08-20T08:43:17.218" v="35154" actId="1076"/>
          <ac:picMkLst>
            <pc:docMk/>
            <pc:sldMk cId="3995121570" sldId="299"/>
            <ac:picMk id="5" creationId="{60660F2C-E652-FB9B-96EC-243E60977FEA}"/>
          </ac:picMkLst>
        </pc:picChg>
      </pc:sldChg>
      <pc:sldChg chg="modSp new del mod">
        <pc:chgData name="健 翁" userId="bedff36119963aae" providerId="LiveId" clId="{27ED6732-6F8F-5AFA-AF64-6D088C0F8B0A}" dt="2025-08-20T08:49:09.790" v="35612" actId="2696"/>
        <pc:sldMkLst>
          <pc:docMk/>
          <pc:sldMk cId="1410473336" sldId="300"/>
        </pc:sldMkLst>
      </pc:sldChg>
      <pc:sldChg chg="modSp add mod">
        <pc:chgData name="健 翁" userId="bedff36119963aae" providerId="LiveId" clId="{27ED6732-6F8F-5AFA-AF64-6D088C0F8B0A}" dt="2025-09-14T12:38:14.427" v="37542" actId="20577"/>
        <pc:sldMkLst>
          <pc:docMk/>
          <pc:sldMk cId="3782668823" sldId="301"/>
        </pc:sldMkLst>
        <pc:spChg chg="mod">
          <ac:chgData name="健 翁" userId="bedff36119963aae" providerId="LiveId" clId="{27ED6732-6F8F-5AFA-AF64-6D088C0F8B0A}" dt="2025-08-20T08:48:48.818" v="35559"/>
          <ac:spMkLst>
            <pc:docMk/>
            <pc:sldMk cId="3782668823" sldId="301"/>
            <ac:spMk id="2" creationId="{699317D3-48A0-F249-9858-6AA32FF65B17}"/>
          </ac:spMkLst>
        </pc:spChg>
        <pc:spChg chg="mod">
          <ac:chgData name="健 翁" userId="bedff36119963aae" providerId="LiveId" clId="{27ED6732-6F8F-5AFA-AF64-6D088C0F8B0A}" dt="2025-08-20T08:49:07.004" v="35611" actId="20577"/>
          <ac:spMkLst>
            <pc:docMk/>
            <pc:sldMk cId="3782668823" sldId="301"/>
            <ac:spMk id="3" creationId="{60CDCB9C-730D-DF80-5FB2-5D6ED142A5F1}"/>
          </ac:spMkLst>
        </pc:spChg>
        <pc:spChg chg="mod">
          <ac:chgData name="健 翁" userId="bedff36119963aae" providerId="LiveId" clId="{27ED6732-6F8F-5AFA-AF64-6D088C0F8B0A}" dt="2025-09-14T12:38:14.427" v="37542" actId="20577"/>
          <ac:spMkLst>
            <pc:docMk/>
            <pc:sldMk cId="3782668823" sldId="301"/>
            <ac:spMk id="6" creationId="{892F3F0A-6E0F-3C60-EC1A-74957D625B9F}"/>
          </ac:spMkLst>
        </pc:spChg>
        <pc:spChg chg="mod">
          <ac:chgData name="健 翁" userId="bedff36119963aae" providerId="LiveId" clId="{27ED6732-6F8F-5AFA-AF64-6D088C0F8B0A}" dt="2025-09-14T12:38:08.228" v="37537" actId="20577"/>
          <ac:spMkLst>
            <pc:docMk/>
            <pc:sldMk cId="3782668823" sldId="301"/>
            <ac:spMk id="9" creationId="{3F4979A0-B19F-EA33-897A-EC812C260D22}"/>
          </ac:spMkLst>
        </pc:spChg>
      </pc:sldChg>
      <pc:sldChg chg="addSp delSp modSp add mod">
        <pc:chgData name="健 翁" userId="bedff36119963aae" providerId="LiveId" clId="{27ED6732-6F8F-5AFA-AF64-6D088C0F8B0A}" dt="2025-08-20T08:55:46.519" v="35910" actId="14100"/>
        <pc:sldMkLst>
          <pc:docMk/>
          <pc:sldMk cId="3896059638" sldId="302"/>
        </pc:sldMkLst>
        <pc:spChg chg="mod">
          <ac:chgData name="健 翁" userId="bedff36119963aae" providerId="LiveId" clId="{27ED6732-6F8F-5AFA-AF64-6D088C0F8B0A}" dt="2025-08-20T08:50:59.790" v="35623" actId="20577"/>
          <ac:spMkLst>
            <pc:docMk/>
            <pc:sldMk cId="3896059638" sldId="302"/>
            <ac:spMk id="2" creationId="{24605DEA-EA80-2FA0-A109-A8592C9C2AF8}"/>
          </ac:spMkLst>
        </pc:spChg>
        <pc:spChg chg="mod">
          <ac:chgData name="健 翁" userId="bedff36119963aae" providerId="LiveId" clId="{27ED6732-6F8F-5AFA-AF64-6D088C0F8B0A}" dt="2025-08-20T08:55:12.415" v="35822" actId="14100"/>
          <ac:spMkLst>
            <pc:docMk/>
            <pc:sldMk cId="3896059638" sldId="302"/>
            <ac:spMk id="3" creationId="{A047F0B5-123E-FBE4-CCF2-DD22D0E23001}"/>
          </ac:spMkLst>
        </pc:spChg>
        <pc:spChg chg="add mod">
          <ac:chgData name="健 翁" userId="bedff36119963aae" providerId="LiveId" clId="{27ED6732-6F8F-5AFA-AF64-6D088C0F8B0A}" dt="2025-08-20T08:52:12.271" v="35663" actId="1076"/>
          <ac:spMkLst>
            <pc:docMk/>
            <pc:sldMk cId="3896059638" sldId="302"/>
            <ac:spMk id="7" creationId="{4D02758B-4EBC-F916-F776-8BC6221DE5C9}"/>
          </ac:spMkLst>
        </pc:spChg>
        <pc:spChg chg="add mod">
          <ac:chgData name="健 翁" userId="bedff36119963aae" providerId="LiveId" clId="{27ED6732-6F8F-5AFA-AF64-6D088C0F8B0A}" dt="2025-08-20T08:53:16.049" v="35693" actId="1076"/>
          <ac:spMkLst>
            <pc:docMk/>
            <pc:sldMk cId="3896059638" sldId="302"/>
            <ac:spMk id="8" creationId="{82D4FC9A-821F-386B-04FE-278539264B56}"/>
          </ac:spMkLst>
        </pc:spChg>
        <pc:spChg chg="add mod">
          <ac:chgData name="健 翁" userId="bedff36119963aae" providerId="LiveId" clId="{27ED6732-6F8F-5AFA-AF64-6D088C0F8B0A}" dt="2025-08-20T08:52:12.271" v="35663" actId="1076"/>
          <ac:spMkLst>
            <pc:docMk/>
            <pc:sldMk cId="3896059638" sldId="302"/>
            <ac:spMk id="13" creationId="{0B96CE79-DE00-6689-BDAA-1AB728FDB626}"/>
          </ac:spMkLst>
        </pc:spChg>
        <pc:spChg chg="add mod">
          <ac:chgData name="健 翁" userId="bedff36119963aae" providerId="LiveId" clId="{27ED6732-6F8F-5AFA-AF64-6D088C0F8B0A}" dt="2025-08-20T08:53:16.049" v="35693" actId="1076"/>
          <ac:spMkLst>
            <pc:docMk/>
            <pc:sldMk cId="3896059638" sldId="302"/>
            <ac:spMk id="15" creationId="{C0441A77-6C8D-E757-C262-424A75CACE95}"/>
          </ac:spMkLst>
        </pc:spChg>
        <pc:spChg chg="add mod">
          <ac:chgData name="健 翁" userId="bedff36119963aae" providerId="LiveId" clId="{27ED6732-6F8F-5AFA-AF64-6D088C0F8B0A}" dt="2025-08-20T08:52:12.271" v="35663" actId="1076"/>
          <ac:spMkLst>
            <pc:docMk/>
            <pc:sldMk cId="3896059638" sldId="302"/>
            <ac:spMk id="18" creationId="{901EA7FA-EABA-4C84-4155-D3B7CF2505CF}"/>
          </ac:spMkLst>
        </pc:spChg>
        <pc:spChg chg="add mod">
          <ac:chgData name="健 翁" userId="bedff36119963aae" providerId="LiveId" clId="{27ED6732-6F8F-5AFA-AF64-6D088C0F8B0A}" dt="2025-08-20T08:53:16.049" v="35693" actId="1076"/>
          <ac:spMkLst>
            <pc:docMk/>
            <pc:sldMk cId="3896059638" sldId="302"/>
            <ac:spMk id="19" creationId="{692E670D-D10A-C27F-7232-31D04D956041}"/>
          </ac:spMkLst>
        </pc:spChg>
        <pc:spChg chg="add mod">
          <ac:chgData name="健 翁" userId="bedff36119963aae" providerId="LiveId" clId="{27ED6732-6F8F-5AFA-AF64-6D088C0F8B0A}" dt="2025-08-20T08:52:12.271" v="35663" actId="1076"/>
          <ac:spMkLst>
            <pc:docMk/>
            <pc:sldMk cId="3896059638" sldId="302"/>
            <ac:spMk id="20" creationId="{C4BFECF3-0A85-9B1B-9DA0-6ECCE48B9AB4}"/>
          </ac:spMkLst>
        </pc:spChg>
        <pc:spChg chg="add mod">
          <ac:chgData name="健 翁" userId="bedff36119963aae" providerId="LiveId" clId="{27ED6732-6F8F-5AFA-AF64-6D088C0F8B0A}" dt="2025-08-20T08:53:16.049" v="35693" actId="1076"/>
          <ac:spMkLst>
            <pc:docMk/>
            <pc:sldMk cId="3896059638" sldId="302"/>
            <ac:spMk id="21" creationId="{794330A2-8E88-5E07-C73E-475FF2942F40}"/>
          </ac:spMkLst>
        </pc:spChg>
        <pc:spChg chg="add mod">
          <ac:chgData name="健 翁" userId="bedff36119963aae" providerId="LiveId" clId="{27ED6732-6F8F-5AFA-AF64-6D088C0F8B0A}" dt="2025-08-20T08:53:16.049" v="35693" actId="1076"/>
          <ac:spMkLst>
            <pc:docMk/>
            <pc:sldMk cId="3896059638" sldId="302"/>
            <ac:spMk id="22" creationId="{3361F985-99A1-4243-D643-418669E399F5}"/>
          </ac:spMkLst>
        </pc:spChg>
        <pc:spChg chg="add mod">
          <ac:chgData name="健 翁" userId="bedff36119963aae" providerId="LiveId" clId="{27ED6732-6F8F-5AFA-AF64-6D088C0F8B0A}" dt="2025-08-20T08:52:32.744" v="35676" actId="1076"/>
          <ac:spMkLst>
            <pc:docMk/>
            <pc:sldMk cId="3896059638" sldId="302"/>
            <ac:spMk id="24" creationId="{E6E79D73-BBEE-C9B1-5FF1-7FEFD4F7F603}"/>
          </ac:spMkLst>
        </pc:spChg>
        <pc:spChg chg="add mod">
          <ac:chgData name="健 翁" userId="bedff36119963aae" providerId="LiveId" clId="{27ED6732-6F8F-5AFA-AF64-6D088C0F8B0A}" dt="2025-08-20T08:53:45.868" v="35712" actId="207"/>
          <ac:spMkLst>
            <pc:docMk/>
            <pc:sldMk cId="3896059638" sldId="302"/>
            <ac:spMk id="41" creationId="{970A3A07-A28D-88D7-3C50-9FEFE6D3FCB5}"/>
          </ac:spMkLst>
        </pc:spChg>
        <pc:spChg chg="add mod">
          <ac:chgData name="健 翁" userId="bedff36119963aae" providerId="LiveId" clId="{27ED6732-6F8F-5AFA-AF64-6D088C0F8B0A}" dt="2025-08-20T08:54:35.102" v="35736" actId="1076"/>
          <ac:spMkLst>
            <pc:docMk/>
            <pc:sldMk cId="3896059638" sldId="302"/>
            <ac:spMk id="43" creationId="{DB6D1BAC-810E-07F1-82F6-BDC29416BD54}"/>
          </ac:spMkLst>
        </pc:spChg>
        <pc:spChg chg="add mod">
          <ac:chgData name="健 翁" userId="bedff36119963aae" providerId="LiveId" clId="{27ED6732-6F8F-5AFA-AF64-6D088C0F8B0A}" dt="2025-08-20T08:53:45.868" v="35712" actId="207"/>
          <ac:spMkLst>
            <pc:docMk/>
            <pc:sldMk cId="3896059638" sldId="302"/>
            <ac:spMk id="45" creationId="{014336B6-AE04-1979-EC25-65704C3F25E5}"/>
          </ac:spMkLst>
        </pc:spChg>
        <pc:spChg chg="add mod">
          <ac:chgData name="健 翁" userId="bedff36119963aae" providerId="LiveId" clId="{27ED6732-6F8F-5AFA-AF64-6D088C0F8B0A}" dt="2025-08-20T08:53:45.868" v="35712" actId="207"/>
          <ac:spMkLst>
            <pc:docMk/>
            <pc:sldMk cId="3896059638" sldId="302"/>
            <ac:spMk id="46" creationId="{BADC1289-2377-AC54-DAD5-2DD6C877E77F}"/>
          </ac:spMkLst>
        </pc:spChg>
        <pc:spChg chg="add mod">
          <ac:chgData name="健 翁" userId="bedff36119963aae" providerId="LiveId" clId="{27ED6732-6F8F-5AFA-AF64-6D088C0F8B0A}" dt="2025-08-20T08:53:28.971" v="35695" actId="1076"/>
          <ac:spMkLst>
            <pc:docMk/>
            <pc:sldMk cId="3896059638" sldId="302"/>
            <ac:spMk id="47" creationId="{C5F11CB5-EB49-7772-8224-BFB004D6230F}"/>
          </ac:spMkLst>
        </pc:spChg>
        <pc:spChg chg="add mod">
          <ac:chgData name="健 翁" userId="bedff36119963aae" providerId="LiveId" clId="{27ED6732-6F8F-5AFA-AF64-6D088C0F8B0A}" dt="2025-08-20T08:55:46.519" v="35910" actId="14100"/>
          <ac:spMkLst>
            <pc:docMk/>
            <pc:sldMk cId="3896059638" sldId="302"/>
            <ac:spMk id="78" creationId="{ACC88779-0BCC-BA2C-2724-BA6B81C4C0AD}"/>
          </ac:spMkLst>
        </pc:spChg>
        <pc:cxnChg chg="add mod">
          <ac:chgData name="健 翁" userId="bedff36119963aae" providerId="LiveId" clId="{27ED6732-6F8F-5AFA-AF64-6D088C0F8B0A}" dt="2025-08-20T08:52:58.918" v="35692" actId="692"/>
          <ac:cxnSpMkLst>
            <pc:docMk/>
            <pc:sldMk cId="3896059638" sldId="302"/>
            <ac:cxnSpMk id="26" creationId="{171BF270-B8E7-70AC-0F98-DE04E28130D9}"/>
          </ac:cxnSpMkLst>
        </pc:cxnChg>
        <pc:cxnChg chg="add mod">
          <ac:chgData name="健 翁" userId="bedff36119963aae" providerId="LiveId" clId="{27ED6732-6F8F-5AFA-AF64-6D088C0F8B0A}" dt="2025-08-20T08:52:58.918" v="35692" actId="692"/>
          <ac:cxnSpMkLst>
            <pc:docMk/>
            <pc:sldMk cId="3896059638" sldId="302"/>
            <ac:cxnSpMk id="29" creationId="{BB238AD2-8804-6C04-940E-E4475D1FD0EB}"/>
          </ac:cxnSpMkLst>
        </pc:cxnChg>
        <pc:cxnChg chg="add mod">
          <ac:chgData name="健 翁" userId="bedff36119963aae" providerId="LiveId" clId="{27ED6732-6F8F-5AFA-AF64-6D088C0F8B0A}" dt="2025-08-20T08:52:58.918" v="35692" actId="692"/>
          <ac:cxnSpMkLst>
            <pc:docMk/>
            <pc:sldMk cId="3896059638" sldId="302"/>
            <ac:cxnSpMk id="32" creationId="{8F765A99-8B3B-6DDD-EF10-6BB2B0C6C02D}"/>
          </ac:cxnSpMkLst>
        </pc:cxnChg>
        <pc:cxnChg chg="add mod">
          <ac:chgData name="健 翁" userId="bedff36119963aae" providerId="LiveId" clId="{27ED6732-6F8F-5AFA-AF64-6D088C0F8B0A}" dt="2025-08-20T08:52:58.918" v="35692" actId="692"/>
          <ac:cxnSpMkLst>
            <pc:docMk/>
            <pc:sldMk cId="3896059638" sldId="302"/>
            <ac:cxnSpMk id="36" creationId="{6595251B-968E-96DC-0A2A-7AA7D697D2FE}"/>
          </ac:cxnSpMkLst>
        </pc:cxnChg>
        <pc:cxnChg chg="add mod">
          <ac:chgData name="健 翁" userId="bedff36119963aae" providerId="LiveId" clId="{27ED6732-6F8F-5AFA-AF64-6D088C0F8B0A}" dt="2025-08-20T08:54:01.987" v="35719" actId="14100"/>
          <ac:cxnSpMkLst>
            <pc:docMk/>
            <pc:sldMk cId="3896059638" sldId="302"/>
            <ac:cxnSpMk id="50" creationId="{FA41AE01-94AC-8ACA-E06E-49D9D2AD4F6E}"/>
          </ac:cxnSpMkLst>
        </pc:cxnChg>
        <pc:cxnChg chg="add mod">
          <ac:chgData name="健 翁" userId="bedff36119963aae" providerId="LiveId" clId="{27ED6732-6F8F-5AFA-AF64-6D088C0F8B0A}" dt="2025-08-20T08:54:35.102" v="35736" actId="1076"/>
          <ac:cxnSpMkLst>
            <pc:docMk/>
            <pc:sldMk cId="3896059638" sldId="302"/>
            <ac:cxnSpMk id="57" creationId="{B787DEA3-9CE1-C9D8-126B-F724BA60CB38}"/>
          </ac:cxnSpMkLst>
        </pc:cxnChg>
        <pc:cxnChg chg="add mod">
          <ac:chgData name="健 翁" userId="bedff36119963aae" providerId="LiveId" clId="{27ED6732-6F8F-5AFA-AF64-6D088C0F8B0A}" dt="2025-08-20T08:54:06.803" v="35723" actId="14100"/>
          <ac:cxnSpMkLst>
            <pc:docMk/>
            <pc:sldMk cId="3896059638" sldId="302"/>
            <ac:cxnSpMk id="60" creationId="{E120C78E-900D-8627-54A6-8176F7B365D7}"/>
          </ac:cxnSpMkLst>
        </pc:cxnChg>
        <pc:cxnChg chg="add mod">
          <ac:chgData name="健 翁" userId="bedff36119963aae" providerId="LiveId" clId="{27ED6732-6F8F-5AFA-AF64-6D088C0F8B0A}" dt="2025-08-20T08:54:09.310" v="35725" actId="14100"/>
          <ac:cxnSpMkLst>
            <pc:docMk/>
            <pc:sldMk cId="3896059638" sldId="302"/>
            <ac:cxnSpMk id="62" creationId="{404FBB4C-F248-62A8-C104-64DDB86272C6}"/>
          </ac:cxnSpMkLst>
        </pc:cxnChg>
        <pc:cxnChg chg="add mod">
          <ac:chgData name="健 翁" userId="bedff36119963aae" providerId="LiveId" clId="{27ED6732-6F8F-5AFA-AF64-6D088C0F8B0A}" dt="2025-08-20T08:54:28.663" v="35733" actId="692"/>
          <ac:cxnSpMkLst>
            <pc:docMk/>
            <pc:sldMk cId="3896059638" sldId="302"/>
            <ac:cxnSpMk id="66" creationId="{3A4179FF-307C-744D-C301-06AB8C389F31}"/>
          </ac:cxnSpMkLst>
        </pc:cxnChg>
        <pc:cxnChg chg="add mod">
          <ac:chgData name="健 翁" userId="bedff36119963aae" providerId="LiveId" clId="{27ED6732-6F8F-5AFA-AF64-6D088C0F8B0A}" dt="2025-08-20T08:54:35.102" v="35736" actId="1076"/>
          <ac:cxnSpMkLst>
            <pc:docMk/>
            <pc:sldMk cId="3896059638" sldId="302"/>
            <ac:cxnSpMk id="67" creationId="{FFD83153-244E-A9FF-D68E-3385D129A89D}"/>
          </ac:cxnSpMkLst>
        </pc:cxnChg>
        <pc:cxnChg chg="add mod">
          <ac:chgData name="健 翁" userId="bedff36119963aae" providerId="LiveId" clId="{27ED6732-6F8F-5AFA-AF64-6D088C0F8B0A}" dt="2025-08-20T08:54:40.754" v="35739" actId="14100"/>
          <ac:cxnSpMkLst>
            <pc:docMk/>
            <pc:sldMk cId="3896059638" sldId="302"/>
            <ac:cxnSpMk id="70" creationId="{635C0DAF-0B90-D75C-BA2E-0FF2537F6721}"/>
          </ac:cxnSpMkLst>
        </pc:cxnChg>
        <pc:cxnChg chg="add mod">
          <ac:chgData name="健 翁" userId="bedff36119963aae" providerId="LiveId" clId="{27ED6732-6F8F-5AFA-AF64-6D088C0F8B0A}" dt="2025-08-20T08:54:46.726" v="35742" actId="14100"/>
          <ac:cxnSpMkLst>
            <pc:docMk/>
            <pc:sldMk cId="3896059638" sldId="302"/>
            <ac:cxnSpMk id="74" creationId="{B11BCE3B-4852-5549-FB87-81FBA3ACC54D}"/>
          </ac:cxnSpMkLst>
        </pc:cxnChg>
      </pc:sldChg>
      <pc:sldChg chg="addSp delSp modSp add mod">
        <pc:chgData name="健 翁" userId="bedff36119963aae" providerId="LiveId" clId="{27ED6732-6F8F-5AFA-AF64-6D088C0F8B0A}" dt="2025-08-20T09:04:49.409" v="36260" actId="478"/>
        <pc:sldMkLst>
          <pc:docMk/>
          <pc:sldMk cId="809551013" sldId="303"/>
        </pc:sldMkLst>
        <pc:spChg chg="mod">
          <ac:chgData name="健 翁" userId="bedff36119963aae" providerId="LiveId" clId="{27ED6732-6F8F-5AFA-AF64-6D088C0F8B0A}" dt="2025-08-20T08:59:28.904" v="36018" actId="20577"/>
          <ac:spMkLst>
            <pc:docMk/>
            <pc:sldMk cId="809551013" sldId="303"/>
            <ac:spMk id="3" creationId="{4480F4BE-A379-91AD-98B4-9A68C0B46664}"/>
          </ac:spMkLst>
        </pc:spChg>
        <pc:spChg chg="add del mod">
          <ac:chgData name="健 翁" userId="bedff36119963aae" providerId="LiveId" clId="{27ED6732-6F8F-5AFA-AF64-6D088C0F8B0A}" dt="2025-08-20T09:00:04.635" v="36026" actId="20577"/>
          <ac:spMkLst>
            <pc:docMk/>
            <pc:sldMk cId="809551013" sldId="303"/>
            <ac:spMk id="6" creationId="{0C0B28AF-B5D5-9C5D-6F1D-4812C11DD057}"/>
          </ac:spMkLst>
        </pc:spChg>
        <pc:spChg chg="mod">
          <ac:chgData name="健 翁" userId="bedff36119963aae" providerId="LiveId" clId="{27ED6732-6F8F-5AFA-AF64-6D088C0F8B0A}" dt="2025-08-20T09:00:00.686" v="36023" actId="20577"/>
          <ac:spMkLst>
            <pc:docMk/>
            <pc:sldMk cId="809551013" sldId="303"/>
            <ac:spMk id="9" creationId="{DE96B352-883C-349C-B9D5-2A635B74452D}"/>
          </ac:spMkLst>
        </pc:spChg>
        <pc:spChg chg="add mod">
          <ac:chgData name="健 翁" userId="bedff36119963aae" providerId="LiveId" clId="{27ED6732-6F8F-5AFA-AF64-6D088C0F8B0A}" dt="2025-08-20T09:00:30.251" v="36069"/>
          <ac:spMkLst>
            <pc:docMk/>
            <pc:sldMk cId="809551013" sldId="303"/>
            <ac:spMk id="13" creationId="{99DAC89F-30B9-5F56-90B9-0ED7FAB60BF1}"/>
          </ac:spMkLst>
        </pc:spChg>
      </pc:sldChg>
      <pc:sldChg chg="addSp delSp modSp add mod">
        <pc:chgData name="健 翁" userId="bedff36119963aae" providerId="LiveId" clId="{27ED6732-6F8F-5AFA-AF64-6D088C0F8B0A}" dt="2025-08-20T09:06:45.659" v="36400" actId="20577"/>
        <pc:sldMkLst>
          <pc:docMk/>
          <pc:sldMk cId="3531595466" sldId="304"/>
        </pc:sldMkLst>
        <pc:spChg chg="mod">
          <ac:chgData name="健 翁" userId="bedff36119963aae" providerId="LiveId" clId="{27ED6732-6F8F-5AFA-AF64-6D088C0F8B0A}" dt="2025-08-20T09:06:45.659" v="36400" actId="20577"/>
          <ac:spMkLst>
            <pc:docMk/>
            <pc:sldMk cId="3531595466" sldId="304"/>
            <ac:spMk id="2" creationId="{1BD44023-78BA-CD80-666C-65FE4AE2CEFE}"/>
          </ac:spMkLst>
        </pc:spChg>
        <pc:spChg chg="add mod">
          <ac:chgData name="健 翁" userId="bedff36119963aae" providerId="LiveId" clId="{27ED6732-6F8F-5AFA-AF64-6D088C0F8B0A}" dt="2025-08-20T09:00:45.814" v="36077"/>
          <ac:spMkLst>
            <pc:docMk/>
            <pc:sldMk cId="3531595466" sldId="304"/>
            <ac:spMk id="7" creationId="{D2264E7A-0319-8835-F57C-1E930271168E}"/>
          </ac:spMkLst>
        </pc:spChg>
        <pc:spChg chg="mod">
          <ac:chgData name="健 翁" userId="bedff36119963aae" providerId="LiveId" clId="{27ED6732-6F8F-5AFA-AF64-6D088C0F8B0A}" dt="2025-08-20T09:00:40.733" v="36076" actId="20577"/>
          <ac:spMkLst>
            <pc:docMk/>
            <pc:sldMk cId="3531595466" sldId="304"/>
            <ac:spMk id="9" creationId="{2122FEE2-4EE0-F386-3223-CA64BC6906A0}"/>
          </ac:spMkLst>
        </pc:spChg>
      </pc:sldChg>
      <pc:sldChg chg="addSp delSp modSp add mod">
        <pc:chgData name="健 翁" userId="bedff36119963aae" providerId="LiveId" clId="{27ED6732-6F8F-5AFA-AF64-6D088C0F8B0A}" dt="2025-08-20T09:06:50.510" v="36411" actId="20577"/>
        <pc:sldMkLst>
          <pc:docMk/>
          <pc:sldMk cId="1393743066" sldId="305"/>
        </pc:sldMkLst>
        <pc:spChg chg="mod">
          <ac:chgData name="健 翁" userId="bedff36119963aae" providerId="LiveId" clId="{27ED6732-6F8F-5AFA-AF64-6D088C0F8B0A}" dt="2025-08-20T09:06:50.510" v="36411" actId="20577"/>
          <ac:spMkLst>
            <pc:docMk/>
            <pc:sldMk cId="1393743066" sldId="305"/>
            <ac:spMk id="2" creationId="{737F8FCF-F16F-A4DB-B9E2-BC03D5C489E7}"/>
          </ac:spMkLst>
        </pc:spChg>
        <pc:spChg chg="mod">
          <ac:chgData name="健 翁" userId="bedff36119963aae" providerId="LiveId" clId="{27ED6732-6F8F-5AFA-AF64-6D088C0F8B0A}" dt="2025-08-20T09:04:09.089" v="36258" actId="1076"/>
          <ac:spMkLst>
            <pc:docMk/>
            <pc:sldMk cId="1393743066" sldId="305"/>
            <ac:spMk id="3" creationId="{2D75A6AD-4782-4AB1-97FE-241BBD468159}"/>
          </ac:spMkLst>
        </pc:spChg>
        <pc:spChg chg="mod">
          <ac:chgData name="健 翁" userId="bedff36119963aae" providerId="LiveId" clId="{27ED6732-6F8F-5AFA-AF64-6D088C0F8B0A}" dt="2025-08-20T09:04:37.242" v="36259" actId="14100"/>
          <ac:spMkLst>
            <pc:docMk/>
            <pc:sldMk cId="1393743066" sldId="305"/>
            <ac:spMk id="9" creationId="{F21FC0C5-B235-E7E9-6EBE-7A0731830687}"/>
          </ac:spMkLst>
        </pc:spChg>
        <pc:spChg chg="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11" creationId="{313B1169-F60F-6019-0FC4-7DBAC53403AF}"/>
          </ac:spMkLst>
        </pc:spChg>
        <pc:spChg chg="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12" creationId="{E7CAC93B-BFBE-8BDD-C3CA-5CC0C3EE6F11}"/>
          </ac:spMkLst>
        </pc:spChg>
        <pc:spChg chg="add 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21" creationId="{0E54F6FB-6D5A-C5CE-9682-B447EC3E8B74}"/>
          </ac:spMkLst>
        </pc:spChg>
        <pc:spChg chg="add 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22" creationId="{A5715E15-9A87-BD78-B7E3-FF6E741D2A15}"/>
          </ac:spMkLst>
        </pc:spChg>
        <pc:spChg chg="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40" creationId="{686C04CF-294D-4E1C-1CF1-3C100842779A}"/>
          </ac:spMkLst>
        </pc:spChg>
        <pc:spChg chg="mod">
          <ac:chgData name="健 翁" userId="bedff36119963aae" providerId="LiveId" clId="{27ED6732-6F8F-5AFA-AF64-6D088C0F8B0A}" dt="2025-08-20T09:03:31.433" v="36140" actId="1076"/>
          <ac:spMkLst>
            <pc:docMk/>
            <pc:sldMk cId="1393743066" sldId="305"/>
            <ac:spMk id="44" creationId="{6B88C1ED-031C-DAC1-37F9-BAD28BD1FF2D}"/>
          </ac:spMkLst>
        </pc:spChg>
        <pc:cxnChg chg="mod">
          <ac:chgData name="健 翁" userId="bedff36119963aae" providerId="LiveId" clId="{27ED6732-6F8F-5AFA-AF64-6D088C0F8B0A}" dt="2025-08-20T09:04:37.242" v="36259" actId="14100"/>
          <ac:cxnSpMkLst>
            <pc:docMk/>
            <pc:sldMk cId="1393743066" sldId="305"/>
            <ac:cxnSpMk id="14" creationId="{2457F44F-9326-BC7A-C22B-826ABB887339}"/>
          </ac:cxnSpMkLst>
        </pc:cxnChg>
        <pc:cxnChg chg="add mod">
          <ac:chgData name="健 翁" userId="bedff36119963aae" providerId="LiveId" clId="{27ED6732-6F8F-5AFA-AF64-6D088C0F8B0A}" dt="2025-08-20T09:03:21.697" v="36139" actId="1076"/>
          <ac:cxnSpMkLst>
            <pc:docMk/>
            <pc:sldMk cId="1393743066" sldId="305"/>
            <ac:cxnSpMk id="25" creationId="{07B52DF4-24B7-7953-81DF-A777D0083C1C}"/>
          </ac:cxnSpMkLst>
        </pc:cxnChg>
        <pc:cxnChg chg="add mod">
          <ac:chgData name="健 翁" userId="bedff36119963aae" providerId="LiveId" clId="{27ED6732-6F8F-5AFA-AF64-6D088C0F8B0A}" dt="2025-08-20T09:03:10.630" v="36138" actId="14100"/>
          <ac:cxnSpMkLst>
            <pc:docMk/>
            <pc:sldMk cId="1393743066" sldId="305"/>
            <ac:cxnSpMk id="28" creationId="{5E276ADC-1B21-7E6B-268D-A141493B4229}"/>
          </ac:cxnSpMkLst>
        </pc:cxnChg>
        <pc:cxnChg chg="add mod">
          <ac:chgData name="健 翁" userId="bedff36119963aae" providerId="LiveId" clId="{27ED6732-6F8F-5AFA-AF64-6D088C0F8B0A}" dt="2025-08-20T09:03:07.416" v="36137" actId="14100"/>
          <ac:cxnSpMkLst>
            <pc:docMk/>
            <pc:sldMk cId="1393743066" sldId="305"/>
            <ac:cxnSpMk id="32" creationId="{F4E6C4C9-78E1-5AAF-FC9C-1516CA05A44C}"/>
          </ac:cxnSpMkLst>
        </pc:cxnChg>
        <pc:cxnChg chg="mod">
          <ac:chgData name="健 翁" userId="bedff36119963aae" providerId="LiveId" clId="{27ED6732-6F8F-5AFA-AF64-6D088C0F8B0A}" dt="2025-08-20T09:03:21.697" v="36139" actId="1076"/>
          <ac:cxnSpMkLst>
            <pc:docMk/>
            <pc:sldMk cId="1393743066" sldId="305"/>
            <ac:cxnSpMk id="48" creationId="{4048C4E5-F3A9-FED0-AC6E-A9D04F65E7F0}"/>
          </ac:cxnSpMkLst>
        </pc:cxnChg>
        <pc:cxnChg chg="mod">
          <ac:chgData name="健 翁" userId="bedff36119963aae" providerId="LiveId" clId="{27ED6732-6F8F-5AFA-AF64-6D088C0F8B0A}" dt="2025-08-20T09:03:31.433" v="36140" actId="1076"/>
          <ac:cxnSpMkLst>
            <pc:docMk/>
            <pc:sldMk cId="1393743066" sldId="305"/>
            <ac:cxnSpMk id="51" creationId="{4BF48237-A73F-FF88-82EC-F789316421BE}"/>
          </ac:cxnSpMkLst>
        </pc:cxnChg>
      </pc:sldChg>
      <pc:sldChg chg="modSp add mod">
        <pc:chgData name="健 翁" userId="bedff36119963aae" providerId="LiveId" clId="{27ED6732-6F8F-5AFA-AF64-6D088C0F8B0A}" dt="2025-08-20T09:06:56.410" v="36422" actId="20577"/>
        <pc:sldMkLst>
          <pc:docMk/>
          <pc:sldMk cId="1121201616" sldId="306"/>
        </pc:sldMkLst>
        <pc:spChg chg="mod">
          <ac:chgData name="健 翁" userId="bedff36119963aae" providerId="LiveId" clId="{27ED6732-6F8F-5AFA-AF64-6D088C0F8B0A}" dt="2025-08-20T09:06:56.410" v="36422" actId="20577"/>
          <ac:spMkLst>
            <pc:docMk/>
            <pc:sldMk cId="1121201616" sldId="306"/>
            <ac:spMk id="2" creationId="{764AEEFD-959D-C0F1-828A-7D7E70AFEE56}"/>
          </ac:spMkLst>
        </pc:spChg>
        <pc:spChg chg="mod">
          <ac:chgData name="健 翁" userId="bedff36119963aae" providerId="LiveId" clId="{27ED6732-6F8F-5AFA-AF64-6D088C0F8B0A}" dt="2025-08-20T09:06:30.179" v="36380" actId="20577"/>
          <ac:spMkLst>
            <pc:docMk/>
            <pc:sldMk cId="1121201616" sldId="306"/>
            <ac:spMk id="3" creationId="{02B4052E-CC2A-1B5C-C6B8-2F58B1DDCB66}"/>
          </ac:spMkLst>
        </pc:spChg>
      </pc:sldChg>
      <pc:sldChg chg="addSp modSp add mod">
        <pc:chgData name="健 翁" userId="bedff36119963aae" providerId="LiveId" clId="{27ED6732-6F8F-5AFA-AF64-6D088C0F8B0A}" dt="2025-08-20T09:07:56.908" v="36496" actId="1076"/>
        <pc:sldMkLst>
          <pc:docMk/>
          <pc:sldMk cId="852725490" sldId="307"/>
        </pc:sldMkLst>
        <pc:spChg chg="mod">
          <ac:chgData name="健 翁" userId="bedff36119963aae" providerId="LiveId" clId="{27ED6732-6F8F-5AFA-AF64-6D088C0F8B0A}" dt="2025-08-20T09:07:21.414" v="36468" actId="14100"/>
          <ac:spMkLst>
            <pc:docMk/>
            <pc:sldMk cId="852725490" sldId="307"/>
            <ac:spMk id="3" creationId="{70F0A2FA-2A33-BE9F-E9CB-F73F06279E0D}"/>
          </ac:spMkLst>
        </pc:spChg>
        <pc:spChg chg="add mod">
          <ac:chgData name="健 翁" userId="bedff36119963aae" providerId="LiveId" clId="{27ED6732-6F8F-5AFA-AF64-6D088C0F8B0A}" dt="2025-08-20T09:07:56.908" v="36496" actId="1076"/>
          <ac:spMkLst>
            <pc:docMk/>
            <pc:sldMk cId="852725490" sldId="307"/>
            <ac:spMk id="5" creationId="{49E2552D-A5E0-2942-0B3B-3AD9714D54FC}"/>
          </ac:spMkLst>
        </pc:spChg>
        <pc:spChg chg="mod">
          <ac:chgData name="健 翁" userId="bedff36119963aae" providerId="LiveId" clId="{27ED6732-6F8F-5AFA-AF64-6D088C0F8B0A}" dt="2025-08-20T09:07:27.509" v="36471" actId="1076"/>
          <ac:spMkLst>
            <pc:docMk/>
            <pc:sldMk cId="852725490" sldId="307"/>
            <ac:spMk id="22" creationId="{2FE289E7-3B22-AB45-00C7-D70B8F71985B}"/>
          </ac:spMkLst>
        </pc:spChg>
        <pc:cxnChg chg="add mod">
          <ac:chgData name="健 翁" userId="bedff36119963aae" providerId="LiveId" clId="{27ED6732-6F8F-5AFA-AF64-6D088C0F8B0A}" dt="2025-08-20T09:07:56.908" v="36496" actId="1076"/>
          <ac:cxnSpMkLst>
            <pc:docMk/>
            <pc:sldMk cId="852725490" sldId="307"/>
            <ac:cxnSpMk id="7" creationId="{FD6A2D6B-B057-87A8-D93A-8399EA029159}"/>
          </ac:cxnSpMkLst>
        </pc:cxnChg>
        <pc:cxnChg chg="mod">
          <ac:chgData name="健 翁" userId="bedff36119963aae" providerId="LiveId" clId="{27ED6732-6F8F-5AFA-AF64-6D088C0F8B0A}" dt="2025-08-20T09:07:31.068" v="36472" actId="14100"/>
          <ac:cxnSpMkLst>
            <pc:docMk/>
            <pc:sldMk cId="852725490" sldId="307"/>
            <ac:cxnSpMk id="28" creationId="{2B4C66D2-1C08-438A-87CC-C63C314880B5}"/>
          </ac:cxnSpMkLst>
        </pc:cxnChg>
      </pc:sldChg>
      <pc:sldChg chg="modSp new mod">
        <pc:chgData name="健 翁" userId="bedff36119963aae" providerId="LiveId" clId="{27ED6732-6F8F-5AFA-AF64-6D088C0F8B0A}" dt="2025-08-20T13:54:33.940" v="36787" actId="400"/>
        <pc:sldMkLst>
          <pc:docMk/>
          <pc:sldMk cId="3257613401" sldId="308"/>
        </pc:sldMkLst>
        <pc:spChg chg="mod">
          <ac:chgData name="健 翁" userId="bedff36119963aae" providerId="LiveId" clId="{27ED6732-6F8F-5AFA-AF64-6D088C0F8B0A}" dt="2025-08-20T13:46:30.476" v="36692" actId="20577"/>
          <ac:spMkLst>
            <pc:docMk/>
            <pc:sldMk cId="3257613401" sldId="308"/>
            <ac:spMk id="2" creationId="{244EF8B5-9FFF-B2C5-3890-592021EC4EE6}"/>
          </ac:spMkLst>
        </pc:spChg>
        <pc:spChg chg="mod">
          <ac:chgData name="健 翁" userId="bedff36119963aae" providerId="LiveId" clId="{27ED6732-6F8F-5AFA-AF64-6D088C0F8B0A}" dt="2025-08-20T13:54:33.940" v="36787" actId="400"/>
          <ac:spMkLst>
            <pc:docMk/>
            <pc:sldMk cId="3257613401" sldId="308"/>
            <ac:spMk id="3" creationId="{685EBF96-758D-D60A-DC53-2D6A7D6208C6}"/>
          </ac:spMkLst>
        </pc:spChg>
      </pc:sldChg>
      <pc:sldChg chg="modSp add mod">
        <pc:chgData name="健 翁" userId="bedff36119963aae" providerId="LiveId" clId="{27ED6732-6F8F-5AFA-AF64-6D088C0F8B0A}" dt="2025-08-20T13:58:02.091" v="37084" actId="20577"/>
        <pc:sldMkLst>
          <pc:docMk/>
          <pc:sldMk cId="586757843" sldId="309"/>
        </pc:sldMkLst>
        <pc:spChg chg="mod">
          <ac:chgData name="健 翁" userId="bedff36119963aae" providerId="LiveId" clId="{27ED6732-6F8F-5AFA-AF64-6D088C0F8B0A}" dt="2025-08-20T13:57:42.048" v="37015" actId="1076"/>
          <ac:spMkLst>
            <pc:docMk/>
            <pc:sldMk cId="586757843" sldId="309"/>
            <ac:spMk id="2" creationId="{37D8D886-26D8-1377-3914-40A8169445DB}"/>
          </ac:spMkLst>
        </pc:spChg>
        <pc:spChg chg="mod">
          <ac:chgData name="健 翁" userId="bedff36119963aae" providerId="LiveId" clId="{27ED6732-6F8F-5AFA-AF64-6D088C0F8B0A}" dt="2025-08-20T13:58:02.091" v="37084" actId="20577"/>
          <ac:spMkLst>
            <pc:docMk/>
            <pc:sldMk cId="586757843" sldId="309"/>
            <ac:spMk id="3" creationId="{B139F1E2-CD5B-23E9-306D-C2FAD853F298}"/>
          </ac:spMkLst>
        </pc:spChg>
      </pc:sldChg>
      <pc:sldChg chg="modSp add mod">
        <pc:chgData name="健 翁" userId="bedff36119963aae" providerId="LiveId" clId="{27ED6732-6F8F-5AFA-AF64-6D088C0F8B0A}" dt="2025-08-20T13:59:31.400" v="37087" actId="14100"/>
        <pc:sldMkLst>
          <pc:docMk/>
          <pc:sldMk cId="2058716841" sldId="310"/>
        </pc:sldMkLst>
        <pc:spChg chg="mod">
          <ac:chgData name="健 翁" userId="bedff36119963aae" providerId="LiveId" clId="{27ED6732-6F8F-5AFA-AF64-6D088C0F8B0A}" dt="2025-08-20T13:59:31.400" v="37087" actId="14100"/>
          <ac:spMkLst>
            <pc:docMk/>
            <pc:sldMk cId="2058716841" sldId="310"/>
            <ac:spMk id="2" creationId="{64B48E0E-CCB0-BE29-0F46-C1DC732174EA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3" creationId="{11D84C42-311C-C828-38BB-A21E48367B4E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6" creationId="{A2006431-A7A4-E150-1DF6-7C1AC8D9EB3C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7" creationId="{8C393016-E13E-E77C-E38A-FD0C2EF83418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8" creationId="{C03BF943-65BB-D85E-C928-D75DE9108590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9" creationId="{8EB08546-2423-6EBE-E996-8CBE2E3935E5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11" creationId="{DA71DA4C-0D7D-8E32-6E64-A553DFB60203}"/>
          </ac:spMkLst>
        </pc:spChg>
        <pc:spChg chg="mod">
          <ac:chgData name="健 翁" userId="bedff36119963aae" providerId="LiveId" clId="{27ED6732-6F8F-5AFA-AF64-6D088C0F8B0A}" dt="2025-08-20T13:59:27.687" v="37086" actId="1076"/>
          <ac:spMkLst>
            <pc:docMk/>
            <pc:sldMk cId="2058716841" sldId="310"/>
            <ac:spMk id="13" creationId="{A785E815-52BB-2748-C11A-6EBCCC483D08}"/>
          </ac:spMkLst>
        </pc:spChg>
      </pc:sldChg>
      <pc:sldChg chg="modSp new add del mod">
        <pc:chgData name="健 翁" userId="bedff36119963aae" providerId="LiveId" clId="{27ED6732-6F8F-5AFA-AF64-6D088C0F8B0A}" dt="2025-08-20T14:06:48.438" v="37300" actId="2696"/>
        <pc:sldMkLst>
          <pc:docMk/>
          <pc:sldMk cId="3489743242" sldId="311"/>
        </pc:sldMkLst>
      </pc:sldChg>
      <pc:sldChg chg="del">
        <pc:chgData name="健 翁" userId="bedff36119963aae" providerId="LiveId" clId="{27ED6732-6F8F-5AFA-AF64-6D088C0F8B0A}" dt="2025-08-16T08:05:07.540" v="9640" actId="2696"/>
        <pc:sldMkLst>
          <pc:docMk/>
          <pc:sldMk cId="2588044154" sldId="355"/>
        </pc:sldMkLst>
      </pc:sldChg>
      <pc:sldChg chg="del">
        <pc:chgData name="健 翁" userId="bedff36119963aae" providerId="LiveId" clId="{27ED6732-6F8F-5AFA-AF64-6D088C0F8B0A}" dt="2025-08-16T08:05:07.544" v="9643" actId="2696"/>
        <pc:sldMkLst>
          <pc:docMk/>
          <pc:sldMk cId="3685727389" sldId="356"/>
        </pc:sldMkLst>
      </pc:sldChg>
      <pc:sldChg chg="addSp delSp modSp add del mod">
        <pc:chgData name="健 翁" userId="bedff36119963aae" providerId="LiveId" clId="{27ED6732-6F8F-5AFA-AF64-6D088C0F8B0A}" dt="2025-08-16T08:05:07.555" v="9649" actId="2696"/>
        <pc:sldMkLst>
          <pc:docMk/>
          <pc:sldMk cId="3959014693" sldId="381"/>
        </pc:sldMkLst>
      </pc:sldChg>
      <pc:sldChg chg="modSp add del mod">
        <pc:chgData name="健 翁" userId="bedff36119963aae" providerId="LiveId" clId="{27ED6732-6F8F-5AFA-AF64-6D088C0F8B0A}" dt="2025-08-20T02:28:22.546" v="24776" actId="2696"/>
        <pc:sldMkLst>
          <pc:docMk/>
          <pc:sldMk cId="1363804738" sldId="473"/>
        </pc:sldMkLst>
      </pc:sldChg>
      <pc:sldChg chg="addSp delSp add del mod">
        <pc:chgData name="健 翁" userId="bedff36119963aae" providerId="LiveId" clId="{27ED6732-6F8F-5AFA-AF64-6D088C0F8B0A}" dt="2025-08-18T13:29:38.853" v="18142"/>
        <pc:sldMkLst>
          <pc:docMk/>
          <pc:sldMk cId="70467836" sldId="474"/>
        </pc:sldMkLst>
      </pc:sldChg>
      <pc:sldChg chg="modSp add del mod">
        <pc:chgData name="健 翁" userId="bedff36119963aae" providerId="LiveId" clId="{27ED6732-6F8F-5AFA-AF64-6D088C0F8B0A}" dt="2025-08-16T08:05:07.526" v="9632" actId="2696"/>
        <pc:sldMkLst>
          <pc:docMk/>
          <pc:sldMk cId="1042054828" sldId="474"/>
        </pc:sldMkLst>
      </pc:sldChg>
      <pc:sldChg chg="addSp delSp modSp add del mod">
        <pc:chgData name="健 翁" userId="bedff36119963aae" providerId="LiveId" clId="{27ED6732-6F8F-5AFA-AF64-6D088C0F8B0A}" dt="2025-08-20T02:28:22.591" v="24803" actId="2696"/>
        <pc:sldMkLst>
          <pc:docMk/>
          <pc:sldMk cId="2144997691" sldId="474"/>
        </pc:sldMkLst>
      </pc:sldChg>
      <pc:sldChg chg="new del">
        <pc:chgData name="健 翁" userId="bedff36119963aae" providerId="LiveId" clId="{27ED6732-6F8F-5AFA-AF64-6D088C0F8B0A}" dt="2025-08-18T13:33:44.203" v="18192" actId="2696"/>
        <pc:sldMkLst>
          <pc:docMk/>
          <pc:sldMk cId="699682959" sldId="475"/>
        </pc:sldMkLst>
      </pc:sldChg>
      <pc:sldChg chg="modSp add del mod ord">
        <pc:chgData name="健 翁" userId="bedff36119963aae" providerId="LiveId" clId="{27ED6732-6F8F-5AFA-AF64-6D088C0F8B0A}" dt="2025-08-20T02:28:22.577" v="24793" actId="2696"/>
        <pc:sldMkLst>
          <pc:docMk/>
          <pc:sldMk cId="1330267280" sldId="475"/>
        </pc:sldMkLst>
      </pc:sldChg>
      <pc:sldChg chg="modSp add del mod">
        <pc:chgData name="健 翁" userId="bedff36119963aae" providerId="LiveId" clId="{27ED6732-6F8F-5AFA-AF64-6D088C0F8B0A}" dt="2025-08-20T02:28:22.621" v="24824" actId="2696"/>
        <pc:sldMkLst>
          <pc:docMk/>
          <pc:sldMk cId="1529710749" sldId="476"/>
        </pc:sldMkLst>
      </pc:sldChg>
      <pc:sldChg chg="modSp new del mod">
        <pc:chgData name="健 翁" userId="bedff36119963aae" providerId="LiveId" clId="{27ED6732-6F8F-5AFA-AF64-6D088C0F8B0A}" dt="2025-08-20T02:28:22.606" v="24816" actId="2696"/>
        <pc:sldMkLst>
          <pc:docMk/>
          <pc:sldMk cId="224932125" sldId="477"/>
        </pc:sldMkLst>
      </pc:sldChg>
      <pc:sldChg chg="modSp add del mod">
        <pc:chgData name="健 翁" userId="bedff36119963aae" providerId="LiveId" clId="{27ED6732-6F8F-5AFA-AF64-6D088C0F8B0A}" dt="2025-08-20T02:28:22.565" v="24786" actId="2696"/>
        <pc:sldMkLst>
          <pc:docMk/>
          <pc:sldMk cId="3299692508" sldId="478"/>
        </pc:sldMkLst>
      </pc:sldChg>
      <pc:sldChg chg="addSp delSp modSp new del mod">
        <pc:chgData name="健 翁" userId="bedff36119963aae" providerId="LiveId" clId="{27ED6732-6F8F-5AFA-AF64-6D088C0F8B0A}" dt="2025-08-20T02:28:22.593" v="24804" actId="2696"/>
        <pc:sldMkLst>
          <pc:docMk/>
          <pc:sldMk cId="3343343247" sldId="479"/>
        </pc:sldMkLst>
      </pc:sldChg>
      <pc:sldChg chg="addSp delSp modSp add del mod">
        <pc:chgData name="健 翁" userId="bedff36119963aae" providerId="LiveId" clId="{27ED6732-6F8F-5AFA-AF64-6D088C0F8B0A}" dt="2025-08-20T02:28:22.607" v="24818" actId="2696"/>
        <pc:sldMkLst>
          <pc:docMk/>
          <pc:sldMk cId="2089855367" sldId="480"/>
        </pc:sldMkLst>
      </pc:sldChg>
      <pc:sldChg chg="add del">
        <pc:chgData name="健 翁" userId="bedff36119963aae" providerId="LiveId" clId="{27ED6732-6F8F-5AFA-AF64-6D088C0F8B0A}" dt="2025-08-18T14:38:52.020" v="19995" actId="2696"/>
        <pc:sldMkLst>
          <pc:docMk/>
          <pc:sldMk cId="3981763458" sldId="481"/>
        </pc:sldMkLst>
      </pc:sldChg>
      <pc:sldChg chg="modSp add del mod">
        <pc:chgData name="健 翁" userId="bedff36119963aae" providerId="LiveId" clId="{27ED6732-6F8F-5AFA-AF64-6D088C0F8B0A}" dt="2025-08-18T14:39:32.860" v="20014" actId="2696"/>
        <pc:sldMkLst>
          <pc:docMk/>
          <pc:sldMk cId="832739274" sldId="482"/>
        </pc:sldMkLst>
      </pc:sldChg>
      <pc:sldChg chg="add del">
        <pc:chgData name="健 翁" userId="bedff36119963aae" providerId="LiveId" clId="{27ED6732-6F8F-5AFA-AF64-6D088C0F8B0A}" dt="2025-08-18T14:42:40.234" v="20115" actId="2696"/>
        <pc:sldMkLst>
          <pc:docMk/>
          <pc:sldMk cId="3741436936" sldId="483"/>
        </pc:sldMkLst>
      </pc:sldChg>
      <pc:sldChg chg="add del">
        <pc:chgData name="健 翁" userId="bedff36119963aae" providerId="LiveId" clId="{27ED6732-6F8F-5AFA-AF64-6D088C0F8B0A}" dt="2025-08-18T14:42:40.243" v="20116" actId="2696"/>
        <pc:sldMkLst>
          <pc:docMk/>
          <pc:sldMk cId="3682773559" sldId="484"/>
        </pc:sldMkLst>
      </pc:sldChg>
      <pc:sldChg chg="add del">
        <pc:chgData name="健 翁" userId="bedff36119963aae" providerId="LiveId" clId="{27ED6732-6F8F-5AFA-AF64-6D088C0F8B0A}" dt="2025-08-18T14:42:40.253" v="20117" actId="2696"/>
        <pc:sldMkLst>
          <pc:docMk/>
          <pc:sldMk cId="3030624137" sldId="485"/>
        </pc:sldMkLst>
      </pc:sldChg>
      <pc:sldChg chg="addSp delSp modSp add del mod">
        <pc:chgData name="健 翁" userId="bedff36119963aae" providerId="LiveId" clId="{27ED6732-6F8F-5AFA-AF64-6D088C0F8B0A}" dt="2025-08-20T02:28:22.552" v="24779" actId="2696"/>
        <pc:sldMkLst>
          <pc:docMk/>
          <pc:sldMk cId="1247934140" sldId="486"/>
        </pc:sldMkLst>
      </pc:sldChg>
      <pc:sldChg chg="modSp add del mod">
        <pc:chgData name="健 翁" userId="bedff36119963aae" providerId="LiveId" clId="{27ED6732-6F8F-5AFA-AF64-6D088C0F8B0A}" dt="2025-08-18T14:41:30.183" v="20067" actId="2696"/>
        <pc:sldMkLst>
          <pc:docMk/>
          <pc:sldMk cId="2868611097" sldId="487"/>
        </pc:sldMkLst>
      </pc:sldChg>
      <pc:sldChg chg="addSp delSp modSp add del mod">
        <pc:chgData name="健 翁" userId="bedff36119963aae" providerId="LiveId" clId="{27ED6732-6F8F-5AFA-AF64-6D088C0F8B0A}" dt="2025-08-20T02:28:22.628" v="24831" actId="2696"/>
        <pc:sldMkLst>
          <pc:docMk/>
          <pc:sldMk cId="3265593267" sldId="488"/>
        </pc:sldMkLst>
      </pc:sldChg>
      <pc:sldChg chg="addSp delSp modSp add del mod">
        <pc:chgData name="健 翁" userId="bedff36119963aae" providerId="LiveId" clId="{27ED6732-6F8F-5AFA-AF64-6D088C0F8B0A}" dt="2025-08-20T02:28:22.601" v="24812" actId="2696"/>
        <pc:sldMkLst>
          <pc:docMk/>
          <pc:sldMk cId="2877541867" sldId="489"/>
        </pc:sldMkLst>
      </pc:sldChg>
      <pc:sldChg chg="addSp delSp modSp new del mod">
        <pc:chgData name="健 翁" userId="bedff36119963aae" providerId="LiveId" clId="{27ED6732-6F8F-5AFA-AF64-6D088C0F8B0A}" dt="2025-08-18T14:54:17.733" v="20359" actId="2696"/>
        <pc:sldMkLst>
          <pc:docMk/>
          <pc:sldMk cId="804209495" sldId="490"/>
        </pc:sldMkLst>
      </pc:sldChg>
      <pc:sldChg chg="addSp delSp modSp add del mod">
        <pc:chgData name="健 翁" userId="bedff36119963aae" providerId="LiveId" clId="{27ED6732-6F8F-5AFA-AF64-6D088C0F8B0A}" dt="2025-08-20T02:28:22.603" v="24814" actId="2696"/>
        <pc:sldMkLst>
          <pc:docMk/>
          <pc:sldMk cId="3173010308" sldId="491"/>
        </pc:sldMkLst>
      </pc:sldChg>
      <pc:sldChg chg="addSp modSp add del mod">
        <pc:chgData name="健 翁" userId="bedff36119963aae" providerId="LiveId" clId="{27ED6732-6F8F-5AFA-AF64-6D088C0F8B0A}" dt="2025-08-20T02:28:22.626" v="24828" actId="2696"/>
        <pc:sldMkLst>
          <pc:docMk/>
          <pc:sldMk cId="2152063538" sldId="492"/>
        </pc:sldMkLst>
      </pc:sldChg>
      <pc:sldChg chg="addSp delSp modSp add del mod">
        <pc:chgData name="健 翁" userId="bedff36119963aae" providerId="LiveId" clId="{27ED6732-6F8F-5AFA-AF64-6D088C0F8B0A}" dt="2025-08-20T02:28:22.554" v="24780" actId="2696"/>
        <pc:sldMkLst>
          <pc:docMk/>
          <pc:sldMk cId="462897230" sldId="493"/>
        </pc:sldMkLst>
      </pc:sldChg>
      <pc:sldChg chg="delSp modSp add del mod">
        <pc:chgData name="健 翁" userId="bedff36119963aae" providerId="LiveId" clId="{27ED6732-6F8F-5AFA-AF64-6D088C0F8B0A}" dt="2025-08-20T02:28:22.570" v="24789" actId="2696"/>
        <pc:sldMkLst>
          <pc:docMk/>
          <pc:sldMk cId="583937019" sldId="494"/>
        </pc:sldMkLst>
      </pc:sldChg>
      <pc:sldChg chg="delSp modSp add del mod">
        <pc:chgData name="健 翁" userId="bedff36119963aae" providerId="LiveId" clId="{27ED6732-6F8F-5AFA-AF64-6D088C0F8B0A}" dt="2025-08-18T15:02:17.077" v="20886" actId="2696"/>
        <pc:sldMkLst>
          <pc:docMk/>
          <pc:sldMk cId="1189321243" sldId="495"/>
        </pc:sldMkLst>
      </pc:sldChg>
      <pc:sldChg chg="modSp new del mod">
        <pc:chgData name="健 翁" userId="bedff36119963aae" providerId="LiveId" clId="{27ED6732-6F8F-5AFA-AF64-6D088C0F8B0A}" dt="2025-08-20T02:28:22.634" v="24837" actId="2696"/>
        <pc:sldMkLst>
          <pc:docMk/>
          <pc:sldMk cId="3396705590" sldId="495"/>
        </pc:sldMkLst>
      </pc:sldChg>
      <pc:sldChg chg="new del">
        <pc:chgData name="健 翁" userId="bedff36119963aae" providerId="LiveId" clId="{27ED6732-6F8F-5AFA-AF64-6D088C0F8B0A}" dt="2025-08-19T01:37:24.746" v="21421" actId="2696"/>
        <pc:sldMkLst>
          <pc:docMk/>
          <pc:sldMk cId="1695623764" sldId="496"/>
        </pc:sldMkLst>
      </pc:sldChg>
      <pc:sldChg chg="add del">
        <pc:chgData name="健 翁" userId="bedff36119963aae" providerId="LiveId" clId="{27ED6732-6F8F-5AFA-AF64-6D088C0F8B0A}" dt="2025-08-20T02:28:22.628" v="24830" actId="2696"/>
        <pc:sldMkLst>
          <pc:docMk/>
          <pc:sldMk cId="148572443" sldId="497"/>
        </pc:sldMkLst>
      </pc:sldChg>
      <pc:sldChg chg="delSp modSp add del mod">
        <pc:chgData name="健 翁" userId="bedff36119963aae" providerId="LiveId" clId="{27ED6732-6F8F-5AFA-AF64-6D088C0F8B0A}" dt="2025-08-20T02:28:22.563" v="24785" actId="2696"/>
        <pc:sldMkLst>
          <pc:docMk/>
          <pc:sldMk cId="38778521" sldId="498"/>
        </pc:sldMkLst>
      </pc:sldChg>
      <pc:sldChg chg="modSp new del mod">
        <pc:chgData name="健 翁" userId="bedff36119963aae" providerId="LiveId" clId="{27ED6732-6F8F-5AFA-AF64-6D088C0F8B0A}" dt="2025-08-20T02:28:22.596" v="24808" actId="2696"/>
        <pc:sldMkLst>
          <pc:docMk/>
          <pc:sldMk cId="3490466216" sldId="499"/>
        </pc:sldMkLst>
      </pc:sldChg>
      <pc:sldChg chg="addSp delSp modSp add del mod">
        <pc:chgData name="健 翁" userId="bedff36119963aae" providerId="LiveId" clId="{27ED6732-6F8F-5AFA-AF64-6D088C0F8B0A}" dt="2025-08-20T02:28:22.590" v="24802" actId="2696"/>
        <pc:sldMkLst>
          <pc:docMk/>
          <pc:sldMk cId="835946470" sldId="500"/>
        </pc:sldMkLst>
      </pc:sldChg>
      <pc:sldChg chg="delSp modSp add del mod">
        <pc:chgData name="健 翁" userId="bedff36119963aae" providerId="LiveId" clId="{27ED6732-6F8F-5AFA-AF64-6D088C0F8B0A}" dt="2025-08-20T02:28:22.606" v="24817" actId="2696"/>
        <pc:sldMkLst>
          <pc:docMk/>
          <pc:sldMk cId="3446419587" sldId="501"/>
        </pc:sldMkLst>
      </pc:sldChg>
      <pc:sldChg chg="addSp modSp new del mod">
        <pc:chgData name="健 翁" userId="bedff36119963aae" providerId="LiveId" clId="{27ED6732-6F8F-5AFA-AF64-6D088C0F8B0A}" dt="2025-08-20T02:28:22.571" v="24790" actId="2696"/>
        <pc:sldMkLst>
          <pc:docMk/>
          <pc:sldMk cId="829994301" sldId="502"/>
        </pc:sldMkLst>
      </pc:sldChg>
      <pc:sldChg chg="modSp new del mod">
        <pc:chgData name="健 翁" userId="bedff36119963aae" providerId="LiveId" clId="{27ED6732-6F8F-5AFA-AF64-6D088C0F8B0A}" dt="2025-08-20T02:28:22.632" v="24835" actId="2696"/>
        <pc:sldMkLst>
          <pc:docMk/>
          <pc:sldMk cId="3316915399" sldId="503"/>
        </pc:sldMkLst>
      </pc:sldChg>
      <pc:sldChg chg="modSp new del mod">
        <pc:chgData name="健 翁" userId="bedff36119963aae" providerId="LiveId" clId="{27ED6732-6F8F-5AFA-AF64-6D088C0F8B0A}" dt="2025-08-20T02:28:22.594" v="24806" actId="2696"/>
        <pc:sldMkLst>
          <pc:docMk/>
          <pc:sldMk cId="499579719" sldId="504"/>
        </pc:sldMkLst>
      </pc:sldChg>
      <pc:sldChg chg="modSp new del mod">
        <pc:chgData name="健 翁" userId="bedff36119963aae" providerId="LiveId" clId="{27ED6732-6F8F-5AFA-AF64-6D088C0F8B0A}" dt="2025-08-20T02:28:22.582" v="24796" actId="2696"/>
        <pc:sldMkLst>
          <pc:docMk/>
          <pc:sldMk cId="1407910109" sldId="505"/>
        </pc:sldMkLst>
      </pc:sldChg>
      <pc:sldChg chg="modSp new del mod">
        <pc:chgData name="健 翁" userId="bedff36119963aae" providerId="LiveId" clId="{27ED6732-6F8F-5AFA-AF64-6D088C0F8B0A}" dt="2025-08-20T02:28:22.593" v="24805" actId="2696"/>
        <pc:sldMkLst>
          <pc:docMk/>
          <pc:sldMk cId="3170392202" sldId="506"/>
        </pc:sldMkLst>
      </pc:sldChg>
      <pc:sldChg chg="modSp add del mod">
        <pc:chgData name="健 翁" userId="bedff36119963aae" providerId="LiveId" clId="{27ED6732-6F8F-5AFA-AF64-6D088C0F8B0A}" dt="2025-08-20T02:28:22.560" v="24783" actId="2696"/>
        <pc:sldMkLst>
          <pc:docMk/>
          <pc:sldMk cId="1622473909" sldId="507"/>
        </pc:sldMkLst>
      </pc:sldChg>
      <pc:sldChg chg="modSp new del mod">
        <pc:chgData name="健 翁" userId="bedff36119963aae" providerId="LiveId" clId="{27ED6732-6F8F-5AFA-AF64-6D088C0F8B0A}" dt="2025-08-20T02:28:22.582" v="24797" actId="2696"/>
        <pc:sldMkLst>
          <pc:docMk/>
          <pc:sldMk cId="1287901388" sldId="508"/>
        </pc:sldMkLst>
      </pc:sldChg>
      <pc:sldChg chg="add del">
        <pc:chgData name="健 翁" userId="bedff36119963aae" providerId="LiveId" clId="{27ED6732-6F8F-5AFA-AF64-6D088C0F8B0A}" dt="2025-08-14T13:56:11.436" v="6135" actId="2696"/>
        <pc:sldMkLst>
          <pc:docMk/>
          <pc:sldMk cId="1518614724" sldId="5089"/>
        </pc:sldMkLst>
      </pc:sldChg>
      <pc:sldChg chg="modSp add del mod modShow">
        <pc:chgData name="健 翁" userId="bedff36119963aae" providerId="LiveId" clId="{27ED6732-6F8F-5AFA-AF64-6D088C0F8B0A}" dt="2025-08-16T08:05:07.506" v="9623" actId="2696"/>
        <pc:sldMkLst>
          <pc:docMk/>
          <pc:sldMk cId="2989900007" sldId="5150"/>
        </pc:sldMkLst>
      </pc:sldChg>
      <pc:sldChg chg="del">
        <pc:chgData name="健 翁" userId="bedff36119963aae" providerId="LiveId" clId="{27ED6732-6F8F-5AFA-AF64-6D088C0F8B0A}" dt="2025-08-16T08:05:07.496" v="9621" actId="2696"/>
        <pc:sldMkLst>
          <pc:docMk/>
          <pc:sldMk cId="1939928746" sldId="5226"/>
        </pc:sldMkLst>
      </pc:sldChg>
      <pc:sldChg chg="del">
        <pc:chgData name="健 翁" userId="bedff36119963aae" providerId="LiveId" clId="{27ED6732-6F8F-5AFA-AF64-6D088C0F8B0A}" dt="2025-08-16T08:05:07.513" v="9628" actId="2696"/>
        <pc:sldMkLst>
          <pc:docMk/>
          <pc:sldMk cId="1533049159" sldId="5227"/>
        </pc:sldMkLst>
      </pc:sldChg>
      <pc:sldChg chg="del">
        <pc:chgData name="健 翁" userId="bedff36119963aae" providerId="LiveId" clId="{27ED6732-6F8F-5AFA-AF64-6D088C0F8B0A}" dt="2025-08-16T08:05:07.538" v="9638" actId="2696"/>
        <pc:sldMkLst>
          <pc:docMk/>
          <pc:sldMk cId="4071989764" sldId="5228"/>
        </pc:sldMkLst>
      </pc:sldChg>
      <pc:sldChg chg="del">
        <pc:chgData name="健 翁" userId="bedff36119963aae" providerId="LiveId" clId="{27ED6732-6F8F-5AFA-AF64-6D088C0F8B0A}" dt="2025-08-16T08:05:07.529" v="9635" actId="2696"/>
        <pc:sldMkLst>
          <pc:docMk/>
          <pc:sldMk cId="2722332047" sldId="5229"/>
        </pc:sldMkLst>
      </pc:sldChg>
      <pc:sldChg chg="del">
        <pc:chgData name="健 翁" userId="bedff36119963aae" providerId="LiveId" clId="{27ED6732-6F8F-5AFA-AF64-6D088C0F8B0A}" dt="2025-08-16T08:05:07.539" v="9639" actId="2696"/>
        <pc:sldMkLst>
          <pc:docMk/>
          <pc:sldMk cId="2237874085" sldId="5230"/>
        </pc:sldMkLst>
      </pc:sldChg>
      <pc:sldChg chg="del">
        <pc:chgData name="健 翁" userId="bedff36119963aae" providerId="LiveId" clId="{27ED6732-6F8F-5AFA-AF64-6D088C0F8B0A}" dt="2025-08-16T08:05:07.514" v="9629" actId="2696"/>
        <pc:sldMkLst>
          <pc:docMk/>
          <pc:sldMk cId="3609583" sldId="5231"/>
        </pc:sldMkLst>
      </pc:sldChg>
      <pc:sldChg chg="modSp del mod">
        <pc:chgData name="健 翁" userId="bedff36119963aae" providerId="LiveId" clId="{27ED6732-6F8F-5AFA-AF64-6D088C0F8B0A}" dt="2025-08-16T08:05:07.564" v="9661" actId="2696"/>
        <pc:sldMkLst>
          <pc:docMk/>
          <pc:sldMk cId="3925223010" sldId="5232"/>
        </pc:sldMkLst>
      </pc:sldChg>
      <pc:sldChg chg="addSp modSp new del mod">
        <pc:chgData name="健 翁" userId="bedff36119963aae" providerId="LiveId" clId="{27ED6732-6F8F-5AFA-AF64-6D088C0F8B0A}" dt="2025-08-16T08:05:07.558" v="9652" actId="2696"/>
        <pc:sldMkLst>
          <pc:docMk/>
          <pc:sldMk cId="1353207460" sldId="5233"/>
        </pc:sldMkLst>
      </pc:sldChg>
      <pc:sldChg chg="addSp delSp modSp add del mod">
        <pc:chgData name="健 翁" userId="bedff36119963aae" providerId="LiveId" clId="{27ED6732-6F8F-5AFA-AF64-6D088C0F8B0A}" dt="2025-08-16T08:05:07.560" v="9654" actId="2696"/>
        <pc:sldMkLst>
          <pc:docMk/>
          <pc:sldMk cId="3780543509" sldId="5234"/>
        </pc:sldMkLst>
      </pc:sldChg>
      <pc:sldChg chg="modSp new del mod">
        <pc:chgData name="健 翁" userId="bedff36119963aae" providerId="LiveId" clId="{27ED6732-6F8F-5AFA-AF64-6D088C0F8B0A}" dt="2025-08-16T08:05:07.510" v="9626" actId="2696"/>
        <pc:sldMkLst>
          <pc:docMk/>
          <pc:sldMk cId="3021816735" sldId="5235"/>
        </pc:sldMkLst>
      </pc:sldChg>
      <pc:sldChg chg="addSp modSp new del mod">
        <pc:chgData name="健 翁" userId="bedff36119963aae" providerId="LiveId" clId="{27ED6732-6F8F-5AFA-AF64-6D088C0F8B0A}" dt="2025-08-16T08:05:07.565" v="9662" actId="2696"/>
        <pc:sldMkLst>
          <pc:docMk/>
          <pc:sldMk cId="2696310980" sldId="5236"/>
        </pc:sldMkLst>
      </pc:sldChg>
      <pc:sldChg chg="addSp delSp modSp new del mod">
        <pc:chgData name="健 翁" userId="bedff36119963aae" providerId="LiveId" clId="{27ED6732-6F8F-5AFA-AF64-6D088C0F8B0A}" dt="2025-08-16T08:05:07.549" v="9648" actId="2696"/>
        <pc:sldMkLst>
          <pc:docMk/>
          <pc:sldMk cId="2236067346" sldId="5237"/>
        </pc:sldMkLst>
      </pc:sldChg>
      <pc:sldChg chg="delSp modSp add del mod">
        <pc:chgData name="健 翁" userId="bedff36119963aae" providerId="LiveId" clId="{27ED6732-6F8F-5AFA-AF64-6D088C0F8B0A}" dt="2025-08-16T08:05:07.562" v="9658" actId="2696"/>
        <pc:sldMkLst>
          <pc:docMk/>
          <pc:sldMk cId="2463597790" sldId="5238"/>
        </pc:sldMkLst>
      </pc:sldChg>
      <pc:sldChg chg="addSp delSp modSp add del mod">
        <pc:chgData name="健 翁" userId="bedff36119963aae" providerId="LiveId" clId="{27ED6732-6F8F-5AFA-AF64-6D088C0F8B0A}" dt="2025-08-16T08:05:07.581" v="9670" actId="2696"/>
        <pc:sldMkLst>
          <pc:docMk/>
          <pc:sldMk cId="1771969604" sldId="5239"/>
        </pc:sldMkLst>
      </pc:sldChg>
      <pc:sldChg chg="addSp delSp modSp add del mod">
        <pc:chgData name="健 翁" userId="bedff36119963aae" providerId="LiveId" clId="{27ED6732-6F8F-5AFA-AF64-6D088C0F8B0A}" dt="2025-08-16T08:05:07.559" v="9653" actId="2696"/>
        <pc:sldMkLst>
          <pc:docMk/>
          <pc:sldMk cId="2081117329" sldId="5240"/>
        </pc:sldMkLst>
      </pc:sldChg>
      <pc:sldChg chg="modSp add del mod">
        <pc:chgData name="健 翁" userId="bedff36119963aae" providerId="LiveId" clId="{27ED6732-6F8F-5AFA-AF64-6D088C0F8B0A}" dt="2025-08-16T08:05:07.512" v="9627" actId="2696"/>
        <pc:sldMkLst>
          <pc:docMk/>
          <pc:sldMk cId="158104744" sldId="5241"/>
        </pc:sldMkLst>
      </pc:sldChg>
      <pc:sldChg chg="addSp delSp modSp add del mod">
        <pc:chgData name="健 翁" userId="bedff36119963aae" providerId="LiveId" clId="{27ED6732-6F8F-5AFA-AF64-6D088C0F8B0A}" dt="2025-08-16T08:05:07.546" v="9645" actId="2696"/>
        <pc:sldMkLst>
          <pc:docMk/>
          <pc:sldMk cId="1548478538" sldId="5242"/>
        </pc:sldMkLst>
      </pc:sldChg>
      <pc:sldChg chg="addSp delSp modSp new del mod">
        <pc:chgData name="健 翁" userId="bedff36119963aae" providerId="LiveId" clId="{27ED6732-6F8F-5AFA-AF64-6D088C0F8B0A}" dt="2025-08-16T08:05:07.547" v="9646" actId="2696"/>
        <pc:sldMkLst>
          <pc:docMk/>
          <pc:sldMk cId="817180369" sldId="5243"/>
        </pc:sldMkLst>
      </pc:sldChg>
      <pc:sldChg chg="modSp new del mod">
        <pc:chgData name="健 翁" userId="bedff36119963aae" providerId="LiveId" clId="{27ED6732-6F8F-5AFA-AF64-6D088C0F8B0A}" dt="2025-08-16T08:05:07.528" v="9634" actId="2696"/>
        <pc:sldMkLst>
          <pc:docMk/>
          <pc:sldMk cId="1357406614" sldId="5244"/>
        </pc:sldMkLst>
      </pc:sldChg>
      <pc:sldChg chg="addSp delSp modSp new del mod">
        <pc:chgData name="健 翁" userId="bedff36119963aae" providerId="LiveId" clId="{27ED6732-6F8F-5AFA-AF64-6D088C0F8B0A}" dt="2025-08-16T08:05:07.574" v="9665" actId="2696"/>
        <pc:sldMkLst>
          <pc:docMk/>
          <pc:sldMk cId="2596850472" sldId="5245"/>
        </pc:sldMkLst>
      </pc:sldChg>
      <pc:sldChg chg="addSp modSp new del mod">
        <pc:chgData name="健 翁" userId="bedff36119963aae" providerId="LiveId" clId="{27ED6732-6F8F-5AFA-AF64-6D088C0F8B0A}" dt="2025-08-16T08:05:07.542" v="9642" actId="2696"/>
        <pc:sldMkLst>
          <pc:docMk/>
          <pc:sldMk cId="2106385271" sldId="5246"/>
        </pc:sldMkLst>
      </pc:sldChg>
      <pc:sldChg chg="addSp delSp modSp add del mod">
        <pc:chgData name="健 翁" userId="bedff36119963aae" providerId="LiveId" clId="{27ED6732-6F8F-5AFA-AF64-6D088C0F8B0A}" dt="2025-08-16T08:05:07.577" v="9669" actId="2696"/>
        <pc:sldMkLst>
          <pc:docMk/>
          <pc:sldMk cId="239998134" sldId="5247"/>
        </pc:sldMkLst>
      </pc:sldChg>
      <pc:sldChg chg="addSp delSp modSp add del mod">
        <pc:chgData name="健 翁" userId="bedff36119963aae" providerId="LiveId" clId="{27ED6732-6F8F-5AFA-AF64-6D088C0F8B0A}" dt="2025-08-16T08:05:07.576" v="9667" actId="2696"/>
        <pc:sldMkLst>
          <pc:docMk/>
          <pc:sldMk cId="3158229819" sldId="5248"/>
        </pc:sldMkLst>
      </pc:sldChg>
      <pc:sldChg chg="addSp modSp new del mod">
        <pc:chgData name="健 翁" userId="bedff36119963aae" providerId="LiveId" clId="{27ED6732-6F8F-5AFA-AF64-6D088C0F8B0A}" dt="2025-08-16T08:05:07.527" v="9633" actId="2696"/>
        <pc:sldMkLst>
          <pc:docMk/>
          <pc:sldMk cId="3023845610" sldId="5249"/>
        </pc:sldMkLst>
      </pc:sldChg>
      <pc:sldChg chg="add del">
        <pc:chgData name="健 翁" userId="bedff36119963aae" providerId="LiveId" clId="{27ED6732-6F8F-5AFA-AF64-6D088C0F8B0A}" dt="2025-08-14T12:52:02.728" v="4703"/>
        <pc:sldMkLst>
          <pc:docMk/>
          <pc:sldMk cId="4011598067" sldId="5249"/>
        </pc:sldMkLst>
      </pc:sldChg>
      <pc:sldChg chg="addSp modSp new del mod">
        <pc:chgData name="健 翁" userId="bedff36119963aae" providerId="LiveId" clId="{27ED6732-6F8F-5AFA-AF64-6D088C0F8B0A}" dt="2025-08-16T08:05:07.563" v="9659" actId="2696"/>
        <pc:sldMkLst>
          <pc:docMk/>
          <pc:sldMk cId="3857069032" sldId="5250"/>
        </pc:sldMkLst>
      </pc:sldChg>
      <pc:sldChg chg="addSp modSp new del mod">
        <pc:chgData name="健 翁" userId="bedff36119963aae" providerId="LiveId" clId="{27ED6732-6F8F-5AFA-AF64-6D088C0F8B0A}" dt="2025-08-16T08:05:07.561" v="9657" actId="2696"/>
        <pc:sldMkLst>
          <pc:docMk/>
          <pc:sldMk cId="922295634" sldId="5251"/>
        </pc:sldMkLst>
      </pc:sldChg>
      <pc:sldChg chg="modSp new del mod">
        <pc:chgData name="健 翁" userId="bedff36119963aae" providerId="LiveId" clId="{27ED6732-6F8F-5AFA-AF64-6D088C0F8B0A}" dt="2025-08-16T08:05:07.563" v="9660" actId="2696"/>
        <pc:sldMkLst>
          <pc:docMk/>
          <pc:sldMk cId="2723100733" sldId="5252"/>
        </pc:sldMkLst>
      </pc:sldChg>
      <pc:sldChg chg="modSp new del mod">
        <pc:chgData name="健 翁" userId="bedff36119963aae" providerId="LiveId" clId="{27ED6732-6F8F-5AFA-AF64-6D088C0F8B0A}" dt="2025-08-16T08:05:07.560" v="9655" actId="2696"/>
        <pc:sldMkLst>
          <pc:docMk/>
          <pc:sldMk cId="527985682" sldId="5253"/>
        </pc:sldMkLst>
      </pc:sldChg>
      <pc:sldChg chg="modSp new del mod">
        <pc:chgData name="健 翁" userId="bedff36119963aae" providerId="LiveId" clId="{27ED6732-6F8F-5AFA-AF64-6D088C0F8B0A}" dt="2025-08-16T08:05:07.545" v="9644" actId="2696"/>
        <pc:sldMkLst>
          <pc:docMk/>
          <pc:sldMk cId="2682091621" sldId="5254"/>
        </pc:sldMkLst>
      </pc:sldChg>
      <pc:sldChg chg="modSp add del mod">
        <pc:chgData name="健 翁" userId="bedff36119963aae" providerId="LiveId" clId="{27ED6732-6F8F-5AFA-AF64-6D088C0F8B0A}" dt="2025-08-16T08:05:07.548" v="9647" actId="2696"/>
        <pc:sldMkLst>
          <pc:docMk/>
          <pc:sldMk cId="3522635537" sldId="5255"/>
        </pc:sldMkLst>
      </pc:sldChg>
      <pc:sldChg chg="addSp delSp modSp new del mod modAnim">
        <pc:chgData name="健 翁" userId="bedff36119963aae" providerId="LiveId" clId="{27ED6732-6F8F-5AFA-AF64-6D088C0F8B0A}" dt="2025-08-16T08:05:07.557" v="9651" actId="2696"/>
        <pc:sldMkLst>
          <pc:docMk/>
          <pc:sldMk cId="2385472010" sldId="5256"/>
        </pc:sldMkLst>
      </pc:sldChg>
      <pc:sldChg chg="addSp delSp modSp new del mod delAnim modAnim">
        <pc:chgData name="健 翁" userId="bedff36119963aae" providerId="LiveId" clId="{27ED6732-6F8F-5AFA-AF64-6D088C0F8B0A}" dt="2025-08-16T08:05:07.566" v="9663" actId="2696"/>
        <pc:sldMkLst>
          <pc:docMk/>
          <pc:sldMk cId="3519570468" sldId="5257"/>
        </pc:sldMkLst>
      </pc:sldChg>
      <pc:sldChg chg="addSp delSp modSp add del mod">
        <pc:chgData name="健 翁" userId="bedff36119963aae" providerId="LiveId" clId="{27ED6732-6F8F-5AFA-AF64-6D088C0F8B0A}" dt="2025-08-16T08:05:07.516" v="9630" actId="2696"/>
        <pc:sldMkLst>
          <pc:docMk/>
          <pc:sldMk cId="2212625786" sldId="5258"/>
        </pc:sldMkLst>
      </pc:sldChg>
      <pc:sldChg chg="addSp modSp new del mod">
        <pc:chgData name="健 翁" userId="bedff36119963aae" providerId="LiveId" clId="{27ED6732-6F8F-5AFA-AF64-6D088C0F8B0A}" dt="2025-08-16T08:05:07.576" v="9668" actId="2696"/>
        <pc:sldMkLst>
          <pc:docMk/>
          <pc:sldMk cId="2904109490" sldId="5259"/>
        </pc:sldMkLst>
      </pc:sldChg>
      <pc:sldChg chg="addSp modSp new del mod">
        <pc:chgData name="健 翁" userId="bedff36119963aae" providerId="LiveId" clId="{27ED6732-6F8F-5AFA-AF64-6D088C0F8B0A}" dt="2025-08-14T14:24:49.581" v="7036" actId="2696"/>
        <pc:sldMkLst>
          <pc:docMk/>
          <pc:sldMk cId="392030573" sldId="5260"/>
        </pc:sldMkLst>
      </pc:sldChg>
      <pc:sldChg chg="modSp add del mod">
        <pc:chgData name="健 翁" userId="bedff36119963aae" providerId="LiveId" clId="{27ED6732-6F8F-5AFA-AF64-6D088C0F8B0A}" dt="2025-08-16T08:05:07.531" v="9637" actId="2696"/>
        <pc:sldMkLst>
          <pc:docMk/>
          <pc:sldMk cId="4028405691" sldId="5260"/>
        </pc:sldMkLst>
      </pc:sldChg>
      <pc:sldChg chg="modSp add del mod">
        <pc:chgData name="健 翁" userId="bedff36119963aae" providerId="LiveId" clId="{27ED6732-6F8F-5AFA-AF64-6D088C0F8B0A}" dt="2025-08-16T08:05:07.575" v="9666" actId="2696"/>
        <pc:sldMkLst>
          <pc:docMk/>
          <pc:sldMk cId="1357619832" sldId="5261"/>
        </pc:sldMkLst>
      </pc:sldChg>
      <pc:sldChg chg="add del">
        <pc:chgData name="健 翁" userId="bedff36119963aae" providerId="LiveId" clId="{27ED6732-6F8F-5AFA-AF64-6D088C0F8B0A}" dt="2025-08-14T14:25:14.691" v="7115"/>
        <pc:sldMkLst>
          <pc:docMk/>
          <pc:sldMk cId="2398316148" sldId="5261"/>
        </pc:sldMkLst>
      </pc:sldChg>
      <pc:sldChg chg="modSp add del mod">
        <pc:chgData name="健 翁" userId="bedff36119963aae" providerId="LiveId" clId="{27ED6732-6F8F-5AFA-AF64-6D088C0F8B0A}" dt="2025-08-14T14:27:01.640" v="7293"/>
        <pc:sldMkLst>
          <pc:docMk/>
          <pc:sldMk cId="2595471682" sldId="5261"/>
        </pc:sldMkLst>
      </pc:sldChg>
      <pc:sldChg chg="add del">
        <pc:chgData name="健 翁" userId="bedff36119963aae" providerId="LiveId" clId="{27ED6732-6F8F-5AFA-AF64-6D088C0F8B0A}" dt="2025-08-14T14:27:36.426" v="7355"/>
        <pc:sldMkLst>
          <pc:docMk/>
          <pc:sldMk cId="307521369" sldId="5262"/>
        </pc:sldMkLst>
      </pc:sldChg>
      <pc:sldChg chg="addSp delSp modSp new del mod">
        <pc:chgData name="健 翁" userId="bedff36119963aae" providerId="LiveId" clId="{27ED6732-6F8F-5AFA-AF64-6D088C0F8B0A}" dt="2025-08-16T08:05:07.507" v="9624" actId="2696"/>
        <pc:sldMkLst>
          <pc:docMk/>
          <pc:sldMk cId="1511469358" sldId="5262"/>
        </pc:sldMkLst>
      </pc:sldChg>
      <pc:sldChg chg="addSp delSp modSp add del mod">
        <pc:chgData name="健 翁" userId="bedff36119963aae" providerId="LiveId" clId="{27ED6732-6F8F-5AFA-AF64-6D088C0F8B0A}" dt="2025-08-16T08:05:07.530" v="9636" actId="2696"/>
        <pc:sldMkLst>
          <pc:docMk/>
          <pc:sldMk cId="3528441278" sldId="5263"/>
        </pc:sldMkLst>
      </pc:sldChg>
      <pc:sldChg chg="addSp modSp add del mod">
        <pc:chgData name="健 翁" userId="bedff36119963aae" providerId="LiveId" clId="{27ED6732-6F8F-5AFA-AF64-6D088C0F8B0A}" dt="2025-08-16T08:05:07.541" v="9641" actId="2696"/>
        <pc:sldMkLst>
          <pc:docMk/>
          <pc:sldMk cId="2796532364" sldId="5264"/>
        </pc:sldMkLst>
      </pc:sldChg>
      <pc:sldChg chg="addSp modSp new del mod">
        <pc:chgData name="健 翁" userId="bedff36119963aae" providerId="LiveId" clId="{27ED6732-6F8F-5AFA-AF64-6D088C0F8B0A}" dt="2025-08-16T08:05:07.561" v="9656" actId="2696"/>
        <pc:sldMkLst>
          <pc:docMk/>
          <pc:sldMk cId="1988293799" sldId="5265"/>
        </pc:sldMkLst>
      </pc:sldChg>
      <pc:sldChg chg="addSp modSp new del mod">
        <pc:chgData name="健 翁" userId="bedff36119963aae" providerId="LiveId" clId="{27ED6732-6F8F-5AFA-AF64-6D088C0F8B0A}" dt="2025-08-16T08:05:07.517" v="9631" actId="2696"/>
        <pc:sldMkLst>
          <pc:docMk/>
          <pc:sldMk cId="3654642020" sldId="5266"/>
        </pc:sldMkLst>
      </pc:sldChg>
      <pc:sldChg chg="addSp modSp new del mod">
        <pc:chgData name="健 翁" userId="bedff36119963aae" providerId="LiveId" clId="{27ED6732-6F8F-5AFA-AF64-6D088C0F8B0A}" dt="2025-08-16T08:05:07.497" v="9622" actId="2696"/>
        <pc:sldMkLst>
          <pc:docMk/>
          <pc:sldMk cId="4291042357" sldId="5267"/>
        </pc:sldMkLst>
      </pc:sldChg>
      <pc:sldChg chg="modSp new del mod">
        <pc:chgData name="健 翁" userId="bedff36119963aae" providerId="LiveId" clId="{27ED6732-6F8F-5AFA-AF64-6D088C0F8B0A}" dt="2025-08-15T02:40:28.084" v="9116" actId="2696"/>
        <pc:sldMkLst>
          <pc:docMk/>
          <pc:sldMk cId="3759677275" sldId="5268"/>
        </pc:sldMkLst>
      </pc:sldChg>
      <pc:sldChg chg="addSp delSp modSp add del mod">
        <pc:chgData name="健 翁" userId="bedff36119963aae" providerId="LiveId" clId="{27ED6732-6F8F-5AFA-AF64-6D088C0F8B0A}" dt="2025-08-16T08:05:07.573" v="9664" actId="2696"/>
        <pc:sldMkLst>
          <pc:docMk/>
          <pc:sldMk cId="3959583807" sldId="5268"/>
        </pc:sldMkLst>
      </pc:sldChg>
    </pc:docChg>
  </pc:docChgLst>
  <pc:docChgLst>
    <pc:chgData name="健 翁" userId="bedff36119963aae" providerId="LiveId" clId="{AF407B59-24CC-3E4A-9232-B4969C78804B}"/>
    <pc:docChg chg="delSld modSld">
      <pc:chgData name="健 翁" userId="bedff36119963aae" providerId="LiveId" clId="{AF407B59-24CC-3E4A-9232-B4969C78804B}" dt="2025-08-04T08:32:15.469" v="256" actId="2696"/>
      <pc:docMkLst>
        <pc:docMk/>
      </pc:docMkLst>
      <pc:sldChg chg="modSp mod">
        <pc:chgData name="健 翁" userId="bedff36119963aae" providerId="LiveId" clId="{AF407B59-24CC-3E4A-9232-B4969C78804B}" dt="2025-08-04T08:29:53.486" v="66" actId="20577"/>
        <pc:sldMkLst>
          <pc:docMk/>
          <pc:sldMk cId="2548739364" sldId="256"/>
        </pc:sldMkLst>
      </pc:sldChg>
      <pc:sldChg chg="modSp mod">
        <pc:chgData name="健 翁" userId="bedff36119963aae" providerId="LiveId" clId="{AF407B59-24CC-3E4A-9232-B4969C78804B}" dt="2025-08-04T08:31:39.837" v="206" actId="20577"/>
        <pc:sldMkLst>
          <pc:docMk/>
          <pc:sldMk cId="39619622" sldId="257"/>
        </pc:sldMkLst>
      </pc:sldChg>
      <pc:sldChg chg="del">
        <pc:chgData name="健 翁" userId="bedff36119963aae" providerId="LiveId" clId="{AF407B59-24CC-3E4A-9232-B4969C78804B}" dt="2025-08-04T08:32:15.046" v="207" actId="2696"/>
        <pc:sldMkLst>
          <pc:docMk/>
          <pc:sldMk cId="1848312201" sldId="258"/>
        </pc:sldMkLst>
      </pc:sldChg>
      <pc:sldChg chg="del">
        <pc:chgData name="健 翁" userId="bedff36119963aae" providerId="LiveId" clId="{AF407B59-24CC-3E4A-9232-B4969C78804B}" dt="2025-08-04T08:32:15.070" v="211" actId="2696"/>
        <pc:sldMkLst>
          <pc:docMk/>
          <pc:sldMk cId="529651272" sldId="264"/>
        </pc:sldMkLst>
      </pc:sldChg>
      <pc:sldChg chg="del">
        <pc:chgData name="健 翁" userId="bedff36119963aae" providerId="LiveId" clId="{AF407B59-24CC-3E4A-9232-B4969C78804B}" dt="2025-08-04T08:32:15.058" v="209" actId="2696"/>
        <pc:sldMkLst>
          <pc:docMk/>
          <pc:sldMk cId="1136956135" sldId="265"/>
        </pc:sldMkLst>
      </pc:sldChg>
      <pc:sldChg chg="del">
        <pc:chgData name="健 翁" userId="bedff36119963aae" providerId="LiveId" clId="{AF407B59-24CC-3E4A-9232-B4969C78804B}" dt="2025-08-04T08:32:15.126" v="215" actId="2696"/>
        <pc:sldMkLst>
          <pc:docMk/>
          <pc:sldMk cId="2383272540" sldId="266"/>
        </pc:sldMkLst>
      </pc:sldChg>
      <pc:sldChg chg="del">
        <pc:chgData name="健 翁" userId="bedff36119963aae" providerId="LiveId" clId="{AF407B59-24CC-3E4A-9232-B4969C78804B}" dt="2025-08-04T08:32:15.312" v="245" actId="2696"/>
        <pc:sldMkLst>
          <pc:docMk/>
          <pc:sldMk cId="2058716841" sldId="267"/>
        </pc:sldMkLst>
      </pc:sldChg>
      <pc:sldChg chg="del">
        <pc:chgData name="健 翁" userId="bedff36119963aae" providerId="LiveId" clId="{AF407B59-24CC-3E4A-9232-B4969C78804B}" dt="2025-08-04T08:32:15.147" v="217" actId="2696"/>
        <pc:sldMkLst>
          <pc:docMk/>
          <pc:sldMk cId="2840851764" sldId="268"/>
        </pc:sldMkLst>
      </pc:sldChg>
      <pc:sldChg chg="del">
        <pc:chgData name="健 翁" userId="bedff36119963aae" providerId="LiveId" clId="{AF407B59-24CC-3E4A-9232-B4969C78804B}" dt="2025-08-04T08:32:15.258" v="238" actId="2696"/>
        <pc:sldMkLst>
          <pc:docMk/>
          <pc:sldMk cId="3003769764" sldId="269"/>
        </pc:sldMkLst>
      </pc:sldChg>
      <pc:sldChg chg="del">
        <pc:chgData name="健 翁" userId="bedff36119963aae" providerId="LiveId" clId="{AF407B59-24CC-3E4A-9232-B4969C78804B}" dt="2025-08-04T08:32:15.206" v="232" actId="2696"/>
        <pc:sldMkLst>
          <pc:docMk/>
          <pc:sldMk cId="1446956432" sldId="270"/>
        </pc:sldMkLst>
      </pc:sldChg>
      <pc:sldChg chg="del">
        <pc:chgData name="健 翁" userId="bedff36119963aae" providerId="LiveId" clId="{AF407B59-24CC-3E4A-9232-B4969C78804B}" dt="2025-08-04T08:32:15.321" v="248" actId="2696"/>
        <pc:sldMkLst>
          <pc:docMk/>
          <pc:sldMk cId="1410791842" sldId="271"/>
        </pc:sldMkLst>
      </pc:sldChg>
      <pc:sldChg chg="del">
        <pc:chgData name="健 翁" userId="bedff36119963aae" providerId="LiveId" clId="{AF407B59-24CC-3E4A-9232-B4969C78804B}" dt="2025-08-04T08:32:15.264" v="242" actId="2696"/>
        <pc:sldMkLst>
          <pc:docMk/>
          <pc:sldMk cId="1407638139" sldId="272"/>
        </pc:sldMkLst>
      </pc:sldChg>
      <pc:sldChg chg="del">
        <pc:chgData name="健 翁" userId="bedff36119963aae" providerId="LiveId" clId="{AF407B59-24CC-3E4A-9232-B4969C78804B}" dt="2025-08-04T08:32:15.181" v="229" actId="2696"/>
        <pc:sldMkLst>
          <pc:docMk/>
          <pc:sldMk cId="3520861295" sldId="273"/>
        </pc:sldMkLst>
      </pc:sldChg>
      <pc:sldChg chg="del">
        <pc:chgData name="健 翁" userId="bedff36119963aae" providerId="LiveId" clId="{AF407B59-24CC-3E4A-9232-B4969C78804B}" dt="2025-08-04T08:32:15.438" v="255" actId="2696"/>
        <pc:sldMkLst>
          <pc:docMk/>
          <pc:sldMk cId="901369015" sldId="274"/>
        </pc:sldMkLst>
      </pc:sldChg>
      <pc:sldChg chg="del">
        <pc:chgData name="健 翁" userId="bedff36119963aae" providerId="LiveId" clId="{AF407B59-24CC-3E4A-9232-B4969C78804B}" dt="2025-08-04T08:32:15.469" v="256" actId="2696"/>
        <pc:sldMkLst>
          <pc:docMk/>
          <pc:sldMk cId="2423072054" sldId="275"/>
        </pc:sldMkLst>
      </pc:sldChg>
      <pc:sldChg chg="del">
        <pc:chgData name="健 翁" userId="bedff36119963aae" providerId="LiveId" clId="{AF407B59-24CC-3E4A-9232-B4969C78804B}" dt="2025-08-04T08:32:15.178" v="226" actId="2696"/>
        <pc:sldMkLst>
          <pc:docMk/>
          <pc:sldMk cId="3787905203" sldId="276"/>
        </pc:sldMkLst>
      </pc:sldChg>
      <pc:sldChg chg="del">
        <pc:chgData name="健 翁" userId="bedff36119963aae" providerId="LiveId" clId="{AF407B59-24CC-3E4A-9232-B4969C78804B}" dt="2025-08-04T08:32:15.367" v="253" actId="2696"/>
        <pc:sldMkLst>
          <pc:docMk/>
          <pc:sldMk cId="985243841" sldId="278"/>
        </pc:sldMkLst>
      </pc:sldChg>
      <pc:sldChg chg="del">
        <pc:chgData name="健 翁" userId="bedff36119963aae" providerId="LiveId" clId="{AF407B59-24CC-3E4A-9232-B4969C78804B}" dt="2025-08-04T08:32:15.170" v="224" actId="2696"/>
        <pc:sldMkLst>
          <pc:docMk/>
          <pc:sldMk cId="1508513941" sldId="279"/>
        </pc:sldMkLst>
      </pc:sldChg>
      <pc:sldChg chg="del">
        <pc:chgData name="健 翁" userId="bedff36119963aae" providerId="LiveId" clId="{AF407B59-24CC-3E4A-9232-B4969C78804B}" dt="2025-08-04T08:32:15.149" v="219" actId="2696"/>
        <pc:sldMkLst>
          <pc:docMk/>
          <pc:sldMk cId="4251472805" sldId="280"/>
        </pc:sldMkLst>
      </pc:sldChg>
      <pc:sldChg chg="del">
        <pc:chgData name="健 翁" userId="bedff36119963aae" providerId="LiveId" clId="{AF407B59-24CC-3E4A-9232-B4969C78804B}" dt="2025-08-04T08:32:15.265" v="244" actId="2696"/>
        <pc:sldMkLst>
          <pc:docMk/>
          <pc:sldMk cId="664028524" sldId="281"/>
        </pc:sldMkLst>
      </pc:sldChg>
      <pc:sldChg chg="del">
        <pc:chgData name="健 翁" userId="bedff36119963aae" providerId="LiveId" clId="{AF407B59-24CC-3E4A-9232-B4969C78804B}" dt="2025-08-04T08:32:15.395" v="254" actId="2696"/>
        <pc:sldMkLst>
          <pc:docMk/>
          <pc:sldMk cId="24751905" sldId="282"/>
        </pc:sldMkLst>
      </pc:sldChg>
      <pc:sldChg chg="del">
        <pc:chgData name="健 翁" userId="bedff36119963aae" providerId="LiveId" clId="{AF407B59-24CC-3E4A-9232-B4969C78804B}" dt="2025-08-04T08:32:15.336" v="252" actId="2696"/>
        <pc:sldMkLst>
          <pc:docMk/>
          <pc:sldMk cId="962886785" sldId="284"/>
        </pc:sldMkLst>
      </pc:sldChg>
      <pc:sldChg chg="del">
        <pc:chgData name="健 翁" userId="bedff36119963aae" providerId="LiveId" clId="{AF407B59-24CC-3E4A-9232-B4969C78804B}" dt="2025-08-04T08:32:15.255" v="234" actId="2696"/>
        <pc:sldMkLst>
          <pc:docMk/>
          <pc:sldMk cId="4242384790" sldId="285"/>
        </pc:sldMkLst>
      </pc:sldChg>
      <pc:sldChg chg="del">
        <pc:chgData name="健 翁" userId="bedff36119963aae" providerId="LiveId" clId="{AF407B59-24CC-3E4A-9232-B4969C78804B}" dt="2025-08-04T08:32:15.158" v="220" actId="2696"/>
        <pc:sldMkLst>
          <pc:docMk/>
          <pc:sldMk cId="2983435651" sldId="286"/>
        </pc:sldMkLst>
      </pc:sldChg>
      <pc:sldChg chg="del">
        <pc:chgData name="健 翁" userId="bedff36119963aae" providerId="LiveId" clId="{AF407B59-24CC-3E4A-9232-B4969C78804B}" dt="2025-08-04T08:32:15.263" v="241" actId="2696"/>
        <pc:sldMkLst>
          <pc:docMk/>
          <pc:sldMk cId="818084614" sldId="338"/>
        </pc:sldMkLst>
      </pc:sldChg>
      <pc:sldChg chg="del">
        <pc:chgData name="健 翁" userId="bedff36119963aae" providerId="LiveId" clId="{AF407B59-24CC-3E4A-9232-B4969C78804B}" dt="2025-08-04T08:32:15.324" v="251" actId="2696"/>
        <pc:sldMkLst>
          <pc:docMk/>
          <pc:sldMk cId="4187049504" sldId="399"/>
        </pc:sldMkLst>
      </pc:sldChg>
      <pc:sldChg chg="del">
        <pc:chgData name="健 翁" userId="bedff36119963aae" providerId="LiveId" clId="{AF407B59-24CC-3E4A-9232-B4969C78804B}" dt="2025-08-04T08:32:15.260" v="240" actId="2696"/>
        <pc:sldMkLst>
          <pc:docMk/>
          <pc:sldMk cId="1234008100" sldId="400"/>
        </pc:sldMkLst>
      </pc:sldChg>
      <pc:sldChg chg="del">
        <pc:chgData name="健 翁" userId="bedff36119963aae" providerId="LiveId" clId="{AF407B59-24CC-3E4A-9232-B4969C78804B}" dt="2025-08-04T08:32:15.161" v="222" actId="2696"/>
        <pc:sldMkLst>
          <pc:docMk/>
          <pc:sldMk cId="3543951974" sldId="401"/>
        </pc:sldMkLst>
      </pc:sldChg>
      <pc:sldChg chg="del">
        <pc:chgData name="健 翁" userId="bedff36119963aae" providerId="LiveId" clId="{AF407B59-24CC-3E4A-9232-B4969C78804B}" dt="2025-08-04T08:32:15.320" v="247" actId="2696"/>
        <pc:sldMkLst>
          <pc:docMk/>
          <pc:sldMk cId="1666367455" sldId="451"/>
        </pc:sldMkLst>
      </pc:sldChg>
      <pc:sldChg chg="del">
        <pc:chgData name="健 翁" userId="bedff36119963aae" providerId="LiveId" clId="{AF407B59-24CC-3E4A-9232-B4969C78804B}" dt="2025-08-04T08:32:15.257" v="237" actId="2696"/>
        <pc:sldMkLst>
          <pc:docMk/>
          <pc:sldMk cId="2653077803" sldId="452"/>
        </pc:sldMkLst>
      </pc:sldChg>
      <pc:sldChg chg="del">
        <pc:chgData name="健 翁" userId="bedff36119963aae" providerId="LiveId" clId="{AF407B59-24CC-3E4A-9232-B4969C78804B}" dt="2025-08-04T08:32:15.207" v="233" actId="2696"/>
        <pc:sldMkLst>
          <pc:docMk/>
          <pc:sldMk cId="3876501101" sldId="453"/>
        </pc:sldMkLst>
      </pc:sldChg>
      <pc:sldChg chg="del">
        <pc:chgData name="健 翁" userId="bedff36119963aae" providerId="LiveId" clId="{AF407B59-24CC-3E4A-9232-B4969C78804B}" dt="2025-08-04T08:32:15.179" v="227" actId="2696"/>
        <pc:sldMkLst>
          <pc:docMk/>
          <pc:sldMk cId="3582185647" sldId="454"/>
        </pc:sldMkLst>
      </pc:sldChg>
      <pc:sldChg chg="del">
        <pc:chgData name="健 翁" userId="bedff36119963aae" providerId="LiveId" clId="{AF407B59-24CC-3E4A-9232-B4969C78804B}" dt="2025-08-04T08:32:15.179" v="228" actId="2696"/>
        <pc:sldMkLst>
          <pc:docMk/>
          <pc:sldMk cId="1761221459" sldId="455"/>
        </pc:sldMkLst>
      </pc:sldChg>
      <pc:sldChg chg="del">
        <pc:chgData name="健 翁" userId="bedff36119963aae" providerId="LiveId" clId="{AF407B59-24CC-3E4A-9232-B4969C78804B}" dt="2025-08-04T08:32:15.056" v="208" actId="2696"/>
        <pc:sldMkLst>
          <pc:docMk/>
          <pc:sldMk cId="4243396593" sldId="456"/>
        </pc:sldMkLst>
      </pc:sldChg>
      <pc:sldChg chg="del">
        <pc:chgData name="健 翁" userId="bedff36119963aae" providerId="LiveId" clId="{AF407B59-24CC-3E4A-9232-B4969C78804B}" dt="2025-08-04T08:32:15.265" v="243" actId="2696"/>
        <pc:sldMkLst>
          <pc:docMk/>
          <pc:sldMk cId="3412293748" sldId="457"/>
        </pc:sldMkLst>
      </pc:sldChg>
      <pc:sldChg chg="del">
        <pc:chgData name="健 翁" userId="bedff36119963aae" providerId="LiveId" clId="{AF407B59-24CC-3E4A-9232-B4969C78804B}" dt="2025-08-04T08:32:15.171" v="225" actId="2696"/>
        <pc:sldMkLst>
          <pc:docMk/>
          <pc:sldMk cId="2346065916" sldId="458"/>
        </pc:sldMkLst>
      </pc:sldChg>
      <pc:sldChg chg="del">
        <pc:chgData name="健 翁" userId="bedff36119963aae" providerId="LiveId" clId="{AF407B59-24CC-3E4A-9232-B4969C78804B}" dt="2025-08-04T08:32:15.313" v="246" actId="2696"/>
        <pc:sldMkLst>
          <pc:docMk/>
          <pc:sldMk cId="2113921390" sldId="459"/>
        </pc:sldMkLst>
      </pc:sldChg>
      <pc:sldChg chg="del">
        <pc:chgData name="健 翁" userId="bedff36119963aae" providerId="LiveId" clId="{AF407B59-24CC-3E4A-9232-B4969C78804B}" dt="2025-08-04T08:32:15.322" v="249" actId="2696"/>
        <pc:sldMkLst>
          <pc:docMk/>
          <pc:sldMk cId="2987208636" sldId="460"/>
        </pc:sldMkLst>
      </pc:sldChg>
      <pc:sldChg chg="del">
        <pc:chgData name="健 翁" userId="bedff36119963aae" providerId="LiveId" clId="{AF407B59-24CC-3E4A-9232-B4969C78804B}" dt="2025-08-04T08:32:15.113" v="212" actId="2696"/>
        <pc:sldMkLst>
          <pc:docMk/>
          <pc:sldMk cId="3735277948" sldId="461"/>
        </pc:sldMkLst>
      </pc:sldChg>
      <pc:sldChg chg="del">
        <pc:chgData name="健 翁" userId="bedff36119963aae" providerId="LiveId" clId="{AF407B59-24CC-3E4A-9232-B4969C78804B}" dt="2025-08-04T08:32:15.255" v="235" actId="2696"/>
        <pc:sldMkLst>
          <pc:docMk/>
          <pc:sldMk cId="1553765207" sldId="462"/>
        </pc:sldMkLst>
      </pc:sldChg>
      <pc:sldChg chg="del">
        <pc:chgData name="健 翁" userId="bedff36119963aae" providerId="LiveId" clId="{AF407B59-24CC-3E4A-9232-B4969C78804B}" dt="2025-08-04T08:32:15.256" v="236" actId="2696"/>
        <pc:sldMkLst>
          <pc:docMk/>
          <pc:sldMk cId="2421151906" sldId="463"/>
        </pc:sldMkLst>
      </pc:sldChg>
      <pc:sldChg chg="del">
        <pc:chgData name="健 翁" userId="bedff36119963aae" providerId="LiveId" clId="{AF407B59-24CC-3E4A-9232-B4969C78804B}" dt="2025-08-04T08:32:15.259" v="239" actId="2696"/>
        <pc:sldMkLst>
          <pc:docMk/>
          <pc:sldMk cId="2837117164" sldId="464"/>
        </pc:sldMkLst>
      </pc:sldChg>
      <pc:sldChg chg="del">
        <pc:chgData name="健 翁" userId="bedff36119963aae" providerId="LiveId" clId="{AF407B59-24CC-3E4A-9232-B4969C78804B}" dt="2025-08-04T08:32:15.159" v="221" actId="2696"/>
        <pc:sldMkLst>
          <pc:docMk/>
          <pc:sldMk cId="11088245" sldId="465"/>
        </pc:sldMkLst>
      </pc:sldChg>
      <pc:sldChg chg="del">
        <pc:chgData name="健 翁" userId="bedff36119963aae" providerId="LiveId" clId="{AF407B59-24CC-3E4A-9232-B4969C78804B}" dt="2025-08-04T08:32:15.170" v="223" actId="2696"/>
        <pc:sldMkLst>
          <pc:docMk/>
          <pc:sldMk cId="3164274366" sldId="466"/>
        </pc:sldMkLst>
      </pc:sldChg>
      <pc:sldChg chg="del">
        <pc:chgData name="健 翁" userId="bedff36119963aae" providerId="LiveId" clId="{AF407B59-24CC-3E4A-9232-B4969C78804B}" dt="2025-08-04T08:32:15.323" v="250" actId="2696"/>
        <pc:sldMkLst>
          <pc:docMk/>
          <pc:sldMk cId="512119681" sldId="467"/>
        </pc:sldMkLst>
      </pc:sldChg>
      <pc:sldChg chg="del">
        <pc:chgData name="健 翁" userId="bedff36119963aae" providerId="LiveId" clId="{AF407B59-24CC-3E4A-9232-B4969C78804B}" dt="2025-08-04T08:32:15.148" v="218" actId="2696"/>
        <pc:sldMkLst>
          <pc:docMk/>
          <pc:sldMk cId="166049381" sldId="468"/>
        </pc:sldMkLst>
      </pc:sldChg>
      <pc:sldChg chg="del">
        <pc:chgData name="健 翁" userId="bedff36119963aae" providerId="LiveId" clId="{AF407B59-24CC-3E4A-9232-B4969C78804B}" dt="2025-08-04T08:32:15.115" v="214" actId="2696"/>
        <pc:sldMkLst>
          <pc:docMk/>
          <pc:sldMk cId="2227964519" sldId="469"/>
        </pc:sldMkLst>
      </pc:sldChg>
      <pc:sldChg chg="del">
        <pc:chgData name="健 翁" userId="bedff36119963aae" providerId="LiveId" clId="{AF407B59-24CC-3E4A-9232-B4969C78804B}" dt="2025-08-04T08:32:15.194" v="231" actId="2696"/>
        <pc:sldMkLst>
          <pc:docMk/>
          <pc:sldMk cId="2665282754" sldId="470"/>
        </pc:sldMkLst>
      </pc:sldChg>
      <pc:sldChg chg="del">
        <pc:chgData name="健 翁" userId="bedff36119963aae" providerId="LiveId" clId="{AF407B59-24CC-3E4A-9232-B4969C78804B}" dt="2025-08-04T08:32:15.059" v="210" actId="2696"/>
        <pc:sldMkLst>
          <pc:docMk/>
          <pc:sldMk cId="955901285" sldId="471"/>
        </pc:sldMkLst>
      </pc:sldChg>
      <pc:sldChg chg="del">
        <pc:chgData name="健 翁" userId="bedff36119963aae" providerId="LiveId" clId="{AF407B59-24CC-3E4A-9232-B4969C78804B}" dt="2025-08-04T08:32:15.127" v="216" actId="2696"/>
        <pc:sldMkLst>
          <pc:docMk/>
          <pc:sldMk cId="1931530313" sldId="472"/>
        </pc:sldMkLst>
      </pc:sldChg>
      <pc:sldChg chg="del">
        <pc:chgData name="健 翁" userId="bedff36119963aae" providerId="LiveId" clId="{AF407B59-24CC-3E4A-9232-B4969C78804B}" dt="2025-08-04T08:32:15.114" v="213" actId="2696"/>
        <pc:sldMkLst>
          <pc:docMk/>
          <pc:sldMk cId="1363804738" sldId="473"/>
        </pc:sldMkLst>
      </pc:sldChg>
      <pc:sldChg chg="del">
        <pc:chgData name="健 翁" userId="bedff36119963aae" providerId="LiveId" clId="{AF407B59-24CC-3E4A-9232-B4969C78804B}" dt="2025-08-04T08:32:15.181" v="230" actId="2696"/>
        <pc:sldMkLst>
          <pc:docMk/>
          <pc:sldMk cId="1042054828" sldId="4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63A10-EFB1-4E48-8E43-FD1864D4405F}" type="datetimeFigureOut">
              <a:rPr lang="en-CN" smtClean="0"/>
              <a:t>2025/9/14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25E3-4786-1C4B-8883-D531D08FD01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9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69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622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64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D0098-DE53-D6F9-7BD0-4849F0D5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151C41-4E52-0FF9-AE73-7CD2B1A7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05C9F-DCAF-3424-D0CC-F75CE897F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8BF47-AA05-24DB-5900-5FB5BBDA3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264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64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15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307F-35C8-5849-2F62-717056A8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23E99-9BFD-8FCB-457E-320F6E12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71EB4-CDA2-94F9-0FCF-7A0C6B15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776A-39F0-3F43-A9FD-45BB756F84FB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50ED7-0A8B-DBA9-2818-37D39EEC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C2E3B-5C1D-ACE6-FD11-1E966F72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634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E528-4692-3F50-E90E-14DE0050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F04AF-0B7F-041F-C98F-BF732837E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BC3A-8AA3-C73E-5DBE-B87FF4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413A-9DE1-1344-B36C-EC03C1B6A71B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1697-937D-7A7A-9234-E6C495F8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6F52-7232-63B5-80A3-65FA303C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0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532A9-CC09-378C-372E-84AD746AE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9C2D-8B97-DA4B-254F-EAD751FEE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1250-EDA1-E3D5-806B-A2977CC2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789-C887-9046-B9DC-348486F56D60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A414-B45C-91FA-980B-2BEAB0BC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8CED-0671-079A-E8E1-A95547A2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514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FBCB-2C4B-E383-657D-E0753AFB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8AB0-1735-CEB4-DA55-35376148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AA4B-2EF9-D06A-D087-DC55A43D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67E3-37CF-5C4E-BA18-C8FD9C13BECA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DBB1-A1B5-17A3-31E7-7D3E3E1E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9C6B-6E6E-A61E-9FB5-1A1C79C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79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4E71-51E8-D4BF-2EA5-D9FABAB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FE620-3B9B-7EA4-BE25-B1B4D29A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3D7-BBCD-C6E1-EA29-B8E895C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D7D8-1E4E-D643-B214-80A160D00FBB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22D7-6B55-64D0-9ADD-B07E1B6D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4543-E148-08AF-A07A-79B893A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515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9C27-E8D0-E42F-FEFA-9310A04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F1B6-CEB8-4447-0984-0ED9BE8BA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1A55-90C4-8A82-70C4-7EB80527D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A52C7-A03C-0A82-A3FF-C5585F1D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BC64-FACD-164F-B6C3-2A8B5EA7E7F6}" type="datetime1">
              <a:rPr lang="en-US" smtClean="0"/>
              <a:t>9/14/25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50CB-F5B2-9757-7C4B-571452F2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6B78-3E40-4C18-7568-E08192CE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415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2970-7EC5-90CB-C745-7D0888D2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A0D9-4AC5-B87D-7FC9-ACADDEBA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F83D-C72D-918B-B823-526A2FA17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ADD41-4B50-EE07-55C2-5EF6CA24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4A795-D748-157F-CF32-7584CA1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3D88F-2887-2D29-60AB-81B564A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72F-D87B-434E-B3E7-7732796AAE8D}" type="datetime1">
              <a:rPr lang="en-US" smtClean="0"/>
              <a:t>9/14/25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7A321-D9E6-B9FF-A737-3859F48E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B26BF-71DC-8FB5-F086-C7189227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987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C66E-F385-880A-EDDC-EC5E7BE9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CBB21-6988-7121-98F9-240C89C9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1AFE-3C25-794E-88F9-52044E03DD03}" type="datetime1">
              <a:rPr lang="en-US" smtClean="0"/>
              <a:t>9/14/25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38E30-B9DA-3252-6145-D61FA5FB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42D1A-4ED7-CDDF-FFAD-2EE82F0F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19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86142-8BC4-3B9C-B8B2-39F5A39D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8F47-E0F3-BE4B-AB36-A5DD9A6D8280}" type="datetime1">
              <a:rPr lang="en-US" smtClean="0"/>
              <a:t>9/14/25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4CDF-88C8-18C9-7501-63828BCF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36A3-79AF-5833-923E-7D03AFF2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146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645-35E4-55CD-8942-126FD1EC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37F6-6094-BE34-5497-6FC87E32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0356-7C5B-FB75-EADC-27C9B3E12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50702-7E13-FBA2-3FA4-24F4AC7B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95D-2ECB-8642-9037-A17DB84A4807}" type="datetime1">
              <a:rPr lang="en-US" smtClean="0"/>
              <a:t>9/14/25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DE7B0-D8CE-6B14-9CBD-94BC255F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CE93-3060-7684-918C-C94B72EF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73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7999-70E3-D301-A12B-7DDA0FA2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106C8-C524-5FB3-71DD-A4D4FDB0D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7861-4807-F7CF-BCB7-46832E22F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0495-F4EC-6623-3804-5CCE8F5E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EED4-E651-C740-8D67-28864251474D}" type="datetime1">
              <a:rPr lang="en-US" smtClean="0"/>
              <a:t>9/14/25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C55A-403C-4CC0-993B-C5404A99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1316-ECD6-FDC6-0C10-E866057B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309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A8B19-B245-B636-E57B-36764D60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BAE1-6B41-183F-1244-A1EF64B4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CF90-BBC6-3951-2CC4-B3EBE658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95D33-10BF-174C-ABC8-B15BDAEAB7D7}" type="datetime1">
              <a:rPr lang="en-US" smtClean="0"/>
              <a:t>9/14/25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F95-4BB7-A920-DD4F-414ED4F6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08-AB0F-8564-CC19-6F3B0F977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81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8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89-3F24-74FF-6707-C6D10D84D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88" y="537298"/>
            <a:ext cx="9434623" cy="371013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Computer</a:t>
            </a:r>
            <a:r>
              <a:rPr lang="zh-CN" altLang="en-US" sz="7200" dirty="0"/>
              <a:t> </a:t>
            </a:r>
            <a:r>
              <a:rPr lang="en-US" altLang="zh-CN" sz="7200" dirty="0"/>
              <a:t>Architecture</a:t>
            </a:r>
            <a:br>
              <a:rPr lang="en-US" altLang="zh-CN" sz="7200" dirty="0"/>
            </a:br>
            <a:br>
              <a:rPr lang="en-US" altLang="zh-CN" dirty="0"/>
            </a:br>
            <a:r>
              <a:rPr lang="en-US" altLang="zh-CN" sz="4000" dirty="0"/>
              <a:t>W5D2:</a:t>
            </a:r>
            <a:r>
              <a:rPr lang="zh-CN" altLang="en-US" sz="4000" dirty="0"/>
              <a:t> </a:t>
            </a:r>
            <a:r>
              <a:rPr lang="en-US" altLang="zh-CN" sz="4000" dirty="0"/>
              <a:t>Cache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12AB-E858-7A84-EDC7-F0D11FBDA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088" y="4664940"/>
            <a:ext cx="9144000" cy="1655762"/>
          </a:xfrm>
        </p:spPr>
        <p:txBody>
          <a:bodyPr/>
          <a:lstStyle/>
          <a:p>
            <a:r>
              <a:rPr lang="en-US" altLang="zh-CN" dirty="0"/>
              <a:t>Jian</a:t>
            </a:r>
            <a:r>
              <a:rPr lang="zh-CN" altLang="en-US" dirty="0"/>
              <a:t> </a:t>
            </a:r>
            <a:r>
              <a:rPr lang="en-US" altLang="zh-CN" dirty="0"/>
              <a:t>Weng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r>
              <a:rPr lang="en-US" altLang="zh-CN" dirty="0"/>
              <a:t>CEMSE,</a:t>
            </a:r>
            <a:r>
              <a:rPr lang="zh-CN" altLang="en-US" dirty="0"/>
              <a:t> </a:t>
            </a:r>
            <a:r>
              <a:rPr lang="en-US" altLang="zh-CN" dirty="0"/>
              <a:t>KAUST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F0EDC-3CC7-ABBC-01E5-50C29F57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873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F7F1-A205-BF09-BBF2-6A818A0B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9355-A3CA-9971-8145-EF5F39BD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37"/>
            <a:ext cx="1051560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7E2A-79CF-8F06-DCD0-8610F3F6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/>
          <a:lstStyle/>
          <a:p>
            <a:r>
              <a:rPr lang="en-US" altLang="zh-CN" dirty="0"/>
              <a:t>Read/write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1"/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</a:p>
          <a:p>
            <a:pPr lvl="1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accessing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saves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traffic?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8D613-4D00-ABBE-1A3B-CAD970D7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78AB7-A46E-29A2-EDE1-D3F9B02D464E}"/>
              </a:ext>
            </a:extLst>
          </p:cNvPr>
          <p:cNvSpPr/>
          <p:nvPr/>
        </p:nvSpPr>
        <p:spPr>
          <a:xfrm>
            <a:off x="838200" y="5538840"/>
            <a:ext cx="1718441" cy="780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CPU</a:t>
            </a:r>
            <a:endParaRPr lang="en-C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05FD1-31F7-CB5B-DA90-15A3DFBF084D}"/>
              </a:ext>
            </a:extLst>
          </p:cNvPr>
          <p:cNvSpPr/>
          <p:nvPr/>
        </p:nvSpPr>
        <p:spPr>
          <a:xfrm>
            <a:off x="3396329" y="5676594"/>
            <a:ext cx="102178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L1</a:t>
            </a:r>
            <a:endParaRPr lang="en-CN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3ECD72-3D6F-5476-0B48-0F345307F0B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2556641" y="5929338"/>
            <a:ext cx="83968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388D1-99E6-9888-85F1-0BA234EB83EB}"/>
              </a:ext>
            </a:extLst>
          </p:cNvPr>
          <p:cNvSpPr/>
          <p:nvPr/>
        </p:nvSpPr>
        <p:spPr>
          <a:xfrm>
            <a:off x="8566149" y="5257646"/>
            <a:ext cx="1765302" cy="1343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Mem</a:t>
            </a:r>
            <a:endParaRPr lang="en-CN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0EA4D2-B74B-9345-833C-FD86C480D146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4418110" y="5929337"/>
            <a:ext cx="4148039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1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ACD6-7B33-3D99-394A-0CD61E34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benefit?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69AC-5E82-58DD-A540-76DAFAB4A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Recap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speculative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</a:p>
          <a:p>
            <a:pPr lvl="1"/>
            <a:r>
              <a:rPr lang="en-US" altLang="zh-CN" dirty="0"/>
              <a:t>Penalty: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bubbles</a:t>
            </a:r>
          </a:p>
          <a:p>
            <a:pPr lvl="1"/>
            <a:r>
              <a:rPr lang="en-US" altLang="zh-CN" dirty="0"/>
              <a:t>Benefit:</a:t>
            </a:r>
            <a:r>
              <a:rPr lang="zh-CN" altLang="en-US" dirty="0"/>
              <a:t> </a:t>
            </a:r>
            <a:r>
              <a:rPr lang="en-US" altLang="zh-CN" dirty="0"/>
              <a:t>Execute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cache?</a:t>
            </a:r>
          </a:p>
          <a:p>
            <a:pPr lvl="1"/>
            <a:r>
              <a:rPr lang="en-US" altLang="zh-CN" dirty="0"/>
              <a:t>Care!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penalties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mis</a:t>
            </a:r>
          </a:p>
          <a:p>
            <a:pPr lvl="1"/>
            <a:r>
              <a:rPr lang="en-US" altLang="zh-CN" dirty="0"/>
              <a:t>%</a:t>
            </a:r>
            <a:r>
              <a:rPr lang="en-US" altLang="zh-CN" baseline="-25000" dirty="0"/>
              <a:t>mis</a:t>
            </a:r>
            <a:r>
              <a:rPr lang="zh-CN" altLang="en-US" dirty="0"/>
              <a:t> * </a:t>
            </a:r>
            <a:r>
              <a:rPr lang="en-US" altLang="zh-CN" dirty="0"/>
              <a:t>(</a:t>
            </a:r>
            <a:r>
              <a:rPr lang="en-US" altLang="zh-CN" dirty="0" err="1"/>
              <a:t>lat</a:t>
            </a:r>
            <a:r>
              <a:rPr lang="en-US" altLang="zh-CN" baseline="-25000" dirty="0" err="1"/>
              <a:t>cache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lat</a:t>
            </a:r>
            <a:r>
              <a:rPr lang="en-US" altLang="zh-CN" baseline="-25000" dirty="0" err="1"/>
              <a:t>mem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baseline="-25000" dirty="0"/>
              <a:t>hit</a:t>
            </a:r>
            <a:r>
              <a:rPr lang="zh-CN" altLang="en-US" dirty="0"/>
              <a:t> * </a:t>
            </a:r>
            <a:r>
              <a:rPr lang="en-US" altLang="zh-CN" dirty="0" err="1"/>
              <a:t>lat</a:t>
            </a:r>
            <a:r>
              <a:rPr lang="en-US" altLang="zh-CN" baseline="-25000" dirty="0" err="1"/>
              <a:t>cache</a:t>
            </a:r>
            <a:endParaRPr lang="en-US" altLang="zh-CN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68D81-2BCC-886B-E126-EDA57D9D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418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B1C2-776B-B76A-FDA6-FB8E8A1B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7" y="75795"/>
            <a:ext cx="10515600" cy="1325563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AD00-74E6-3CFB-0341-0CCF4E7B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247" y="1431294"/>
            <a:ext cx="7644064" cy="5426706"/>
          </a:xfrm>
        </p:spPr>
        <p:txBody>
          <a:bodyPr>
            <a:norm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</a:p>
          <a:p>
            <a:pPr lvl="1"/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</a:p>
          <a:p>
            <a:r>
              <a:rPr lang="en-US" altLang="zh-CN" dirty="0"/>
              <a:t>Caches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transparent</a:t>
            </a:r>
          </a:p>
          <a:p>
            <a:r>
              <a:rPr lang="en-US" altLang="zh-CN" dirty="0"/>
              <a:t>Caches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hidden!</a:t>
            </a:r>
          </a:p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scratchpad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reconfigurable</a:t>
            </a:r>
          </a:p>
          <a:p>
            <a:pPr lvl="1"/>
            <a:r>
              <a:rPr lang="en-US" altLang="zh-CN" dirty="0"/>
              <a:t>48KB=16KB+32KB</a:t>
            </a:r>
          </a:p>
          <a:p>
            <a:pPr lvl="1"/>
            <a:r>
              <a:rPr lang="en-US" altLang="zh-CN" dirty="0"/>
              <a:t>Scratchpad:</a:t>
            </a:r>
            <a:r>
              <a:rPr lang="zh-CN" altLang="en-US" dirty="0"/>
              <a:t> </a:t>
            </a:r>
            <a:r>
              <a:rPr lang="en-US" altLang="zh-CN" dirty="0" err="1"/>
              <a:t>sw</a:t>
            </a:r>
            <a:r>
              <a:rPr lang="zh-CN" altLang="en-US" dirty="0"/>
              <a:t> </a:t>
            </a:r>
            <a:r>
              <a:rPr lang="en-US" altLang="zh-CN" dirty="0"/>
              <a:t>managed</a:t>
            </a:r>
          </a:p>
          <a:p>
            <a:pPr lvl="1"/>
            <a:r>
              <a:rPr lang="en-US" altLang="zh-CN" dirty="0"/>
              <a:t>Cache:</a:t>
            </a:r>
            <a:r>
              <a:rPr lang="zh-CN" altLang="en-US" dirty="0"/>
              <a:t> </a:t>
            </a:r>
            <a:r>
              <a:rPr lang="en-US" altLang="zh-CN" dirty="0" err="1"/>
              <a:t>hw</a:t>
            </a:r>
            <a:r>
              <a:rPr lang="zh-CN" altLang="en-US" dirty="0"/>
              <a:t> </a:t>
            </a:r>
            <a:r>
              <a:rPr lang="en-US" altLang="zh-CN" dirty="0"/>
              <a:t>managed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085E1-F4B9-633B-5B46-6CCA8334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0F2E4-BBA5-4A40-D49C-375AE5BDE801}"/>
              </a:ext>
            </a:extLst>
          </p:cNvPr>
          <p:cNvSpPr/>
          <p:nvPr/>
        </p:nvSpPr>
        <p:spPr>
          <a:xfrm>
            <a:off x="7990139" y="333928"/>
            <a:ext cx="1718441" cy="780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Core</a:t>
            </a:r>
            <a:r>
              <a:rPr lang="zh-CN" altLang="en-US" sz="3600" dirty="0"/>
              <a:t> </a:t>
            </a:r>
            <a:r>
              <a:rPr lang="en-US" altLang="zh-CN" sz="3600" dirty="0"/>
              <a:t>0</a:t>
            </a:r>
            <a:endParaRPr lang="en-C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D4B59-9CB0-88D1-34AE-B8E4871C73C1}"/>
              </a:ext>
            </a:extLst>
          </p:cNvPr>
          <p:cNvSpPr/>
          <p:nvPr/>
        </p:nvSpPr>
        <p:spPr>
          <a:xfrm>
            <a:off x="8338468" y="1667749"/>
            <a:ext cx="102178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L1</a:t>
            </a:r>
            <a:endParaRPr lang="en-C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E21A8-B4B5-D044-B710-BDFC443C27B0}"/>
              </a:ext>
            </a:extLst>
          </p:cNvPr>
          <p:cNvSpPr/>
          <p:nvPr/>
        </p:nvSpPr>
        <p:spPr>
          <a:xfrm>
            <a:off x="7693429" y="2659244"/>
            <a:ext cx="171844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L2</a:t>
            </a:r>
            <a:endParaRPr lang="en-CN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3F35B-0717-6640-1B07-A0065A03555F}"/>
              </a:ext>
            </a:extLst>
          </p:cNvPr>
          <p:cNvSpPr/>
          <p:nvPr/>
        </p:nvSpPr>
        <p:spPr>
          <a:xfrm>
            <a:off x="10015262" y="333927"/>
            <a:ext cx="1718441" cy="780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Core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endParaRPr lang="en-C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CF5C3-721F-6E6D-145F-E5EFE65883EF}"/>
              </a:ext>
            </a:extLst>
          </p:cNvPr>
          <p:cNvSpPr/>
          <p:nvPr/>
        </p:nvSpPr>
        <p:spPr>
          <a:xfrm>
            <a:off x="10363592" y="1667749"/>
            <a:ext cx="102178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L1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F437-300D-2651-282C-CA0A2BDE3822}"/>
              </a:ext>
            </a:extLst>
          </p:cNvPr>
          <p:cNvSpPr/>
          <p:nvPr/>
        </p:nvSpPr>
        <p:spPr>
          <a:xfrm>
            <a:off x="10184076" y="2660307"/>
            <a:ext cx="171844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L2</a:t>
            </a:r>
            <a:endParaRPr lang="en-CN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A5656-6BE9-ED67-F664-9F0D0EDF273C}"/>
              </a:ext>
            </a:extLst>
          </p:cNvPr>
          <p:cNvSpPr/>
          <p:nvPr/>
        </p:nvSpPr>
        <p:spPr>
          <a:xfrm>
            <a:off x="7582485" y="2535410"/>
            <a:ext cx="4424379" cy="751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55B83-70A6-3FB3-70F6-CCA49B26E209}"/>
              </a:ext>
            </a:extLst>
          </p:cNvPr>
          <p:cNvSpPr txBox="1"/>
          <p:nvPr/>
        </p:nvSpPr>
        <p:spPr>
          <a:xfrm>
            <a:off x="7894999" y="3296112"/>
            <a:ext cx="398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LLC</a:t>
            </a:r>
            <a:r>
              <a:rPr lang="zh-CN" altLang="en-US" sz="2800" dirty="0"/>
              <a:t> </a:t>
            </a:r>
            <a:r>
              <a:rPr lang="en-US" altLang="zh-CN" sz="2800" dirty="0"/>
              <a:t>shared</a:t>
            </a:r>
            <a:r>
              <a:rPr lang="zh-CN" altLang="en-US" sz="2800" dirty="0"/>
              <a:t> </a:t>
            </a:r>
            <a:r>
              <a:rPr lang="en-US" altLang="zh-CN" sz="2800" dirty="0"/>
              <a:t>across</a:t>
            </a:r>
            <a:r>
              <a:rPr lang="zh-CN" altLang="en-US" sz="2800" dirty="0"/>
              <a:t> </a:t>
            </a:r>
            <a:r>
              <a:rPr lang="en-US" altLang="zh-CN" sz="2800" dirty="0"/>
              <a:t>cores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BA850-5907-1B59-ABE0-A8824290A774}"/>
              </a:ext>
            </a:extLst>
          </p:cNvPr>
          <p:cNvSpPr txBox="1"/>
          <p:nvPr/>
        </p:nvSpPr>
        <p:spPr>
          <a:xfrm>
            <a:off x="9130514" y="1124484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Private</a:t>
            </a:r>
            <a:r>
              <a:rPr lang="zh-CN" altLang="en-US" sz="2800" dirty="0"/>
              <a:t> </a:t>
            </a:r>
            <a:r>
              <a:rPr lang="en-US" altLang="zh-CN" sz="2800" dirty="0"/>
              <a:t>L1</a:t>
            </a:r>
            <a:endParaRPr lang="en-CN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90838D-D7D4-628F-809D-5DA4A5463957}"/>
              </a:ext>
            </a:extLst>
          </p:cNvPr>
          <p:cNvCxnSpPr/>
          <p:nvPr/>
        </p:nvCxnSpPr>
        <p:spPr>
          <a:xfrm>
            <a:off x="7009306" y="3862137"/>
            <a:ext cx="4997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0516-7169-653E-D9AC-83E864720706}"/>
              </a:ext>
            </a:extLst>
          </p:cNvPr>
          <p:cNvSpPr/>
          <p:nvPr/>
        </p:nvSpPr>
        <p:spPr>
          <a:xfrm>
            <a:off x="8981000" y="4299746"/>
            <a:ext cx="2068525" cy="780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GPU-SM</a:t>
            </a:r>
            <a:endParaRPr lang="en-CN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97594F-B0A4-CCB1-D7B3-75DAFDC0D2F4}"/>
              </a:ext>
            </a:extLst>
          </p:cNvPr>
          <p:cNvSpPr/>
          <p:nvPr/>
        </p:nvSpPr>
        <p:spPr>
          <a:xfrm>
            <a:off x="9316361" y="5454605"/>
            <a:ext cx="1021781" cy="50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L1</a:t>
            </a:r>
            <a:endParaRPr lang="en-CN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51BFB-3939-3C3B-CC46-6B483B57A682}"/>
              </a:ext>
            </a:extLst>
          </p:cNvPr>
          <p:cNvSpPr/>
          <p:nvPr/>
        </p:nvSpPr>
        <p:spPr>
          <a:xfrm>
            <a:off x="10382841" y="5454605"/>
            <a:ext cx="406905" cy="5054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8A7917-51B1-A26D-6793-194E8655A05C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8849359" y="1114923"/>
            <a:ext cx="1" cy="552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FDB07C-A514-2418-24EF-0E328631000E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10874483" y="1114922"/>
            <a:ext cx="0" cy="5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D18EA-C79E-2E38-F18B-EA3BF9AC21F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8552650" y="2173237"/>
            <a:ext cx="296709" cy="4860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7BCD2E-7BF0-1553-822B-284C41DA4241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10874483" y="2173237"/>
            <a:ext cx="168814" cy="487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B26EC5-2A47-3F9B-E42D-541FE5BBA9A6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 flipV="1">
            <a:off x="9411870" y="2911988"/>
            <a:ext cx="772206" cy="1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4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B20E-4D69-10FA-4E8D-AE946547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3507-E86C-4D6A-8C54-2FBD9EA7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DD9EA-8BFF-C5AE-E2BC-09A49D70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13</a:t>
            </a:fld>
            <a:endParaRPr lang="en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9582FB-9A6A-F020-760B-0F22E6EF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992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0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A9EC-5ED2-ABD5-0CCC-925D5821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5F32-7781-17E2-DFAC-B67199B7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3074" name="Picture 2" descr="Nvidia's Ada lineup, configurations, estimated die sizes and a ...">
            <a:extLst>
              <a:ext uri="{FF2B5EF4-FFF2-40B4-BE49-F238E27FC236}">
                <a16:creationId xmlns:a16="http://schemas.microsoft.com/office/drawing/2014/main" id="{C1A696D9-2B84-6C3E-6FC3-050FDACCE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0"/>
            <a:ext cx="1201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951D-072F-1E00-2ABC-19385171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>
                <a:solidFill>
                  <a:schemeClr val="bg1"/>
                </a:solidFill>
              </a:rPr>
              <a:pPr/>
              <a:t>14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1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A736-6D95-E707-3551-901457F0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59" y="0"/>
            <a:ext cx="10515600" cy="1325563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Storages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4E29D-2762-387D-DB12-43F3133A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59" y="1362073"/>
            <a:ext cx="11353800" cy="5495927"/>
          </a:xfrm>
        </p:spPr>
        <p:txBody>
          <a:bodyPr>
            <a:normAutofit/>
          </a:bodyPr>
          <a:lstStyle/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(SRAM)</a:t>
            </a:r>
          </a:p>
          <a:p>
            <a:pPr lvl="1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transistors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(depends)</a:t>
            </a:r>
          </a:p>
          <a:p>
            <a:pPr lvl="1"/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pPr lvl="1"/>
            <a:r>
              <a:rPr lang="en-US" altLang="zh-CN" dirty="0"/>
              <a:t>Fast: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saving</a:t>
            </a:r>
            <a:r>
              <a:rPr lang="zh-CN" altLang="en-US" dirty="0"/>
              <a:t> </a:t>
            </a:r>
            <a:r>
              <a:rPr lang="en-US" altLang="zh-CN" dirty="0"/>
              <a:t>proportional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</a:p>
          <a:p>
            <a:pPr lvl="1"/>
            <a:r>
              <a:rPr lang="en-US" altLang="zh-CN" dirty="0"/>
              <a:t>Mixes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logics</a:t>
            </a:r>
          </a:p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RAM</a:t>
            </a:r>
            <a:r>
              <a:rPr lang="zh-CN" altLang="en-US" dirty="0"/>
              <a:t> </a:t>
            </a:r>
            <a:r>
              <a:rPr lang="en-US" altLang="zh-CN" dirty="0"/>
              <a:t>(DRAM)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transistor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capacitor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</a:p>
          <a:p>
            <a:pPr lvl="1"/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pPr lvl="1"/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(&gt;40ns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&gt;100ns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pin-to-pin)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logics</a:t>
            </a:r>
          </a:p>
          <a:p>
            <a:pPr lvl="1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714E6-B4BA-363F-2964-D7204A6D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900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959B-EE38-4631-D7DA-66EC2F05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Storages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5110-B614-6D61-1BA7-C1CC3001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9954296" cy="5050301"/>
          </a:xfrm>
        </p:spPr>
        <p:txBody>
          <a:bodyPr/>
          <a:lstStyle/>
          <a:p>
            <a:r>
              <a:rPr lang="en-US" altLang="zh-CN" dirty="0"/>
              <a:t>DRAM</a:t>
            </a:r>
          </a:p>
          <a:p>
            <a:pPr lvl="1"/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destructive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destructs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1"/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2"/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slower</a:t>
            </a:r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SRAM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volatile</a:t>
            </a:r>
          </a:p>
          <a:p>
            <a:pPr lvl="1"/>
            <a:r>
              <a:rPr lang="en-US" altLang="zh-CN" dirty="0"/>
              <a:t>Disks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non-volatile</a:t>
            </a:r>
            <a:endParaRPr lang="en-CN" altLang="zh-CN" dirty="0"/>
          </a:p>
          <a:p>
            <a:pPr lvl="1"/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NVM,</a:t>
            </a:r>
            <a:r>
              <a:rPr lang="zh-CN" altLang="en-US" dirty="0"/>
              <a:t> </a:t>
            </a:r>
            <a:r>
              <a:rPr lang="en-US" altLang="zh-CN" dirty="0"/>
              <a:t>non-volatile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6CF28-2039-6A85-42DE-7EA12833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920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DE204-99B3-5E7E-9D2F-F6B6E7AF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17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87CB1-241B-C038-2340-1E397E62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6" y="-1449"/>
            <a:ext cx="10861288" cy="6861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5C3CC-E741-AF99-06BF-13B15AF2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255"/>
            <a:ext cx="3851909" cy="1126333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6B29-B7AE-EE4E-1328-C9B7E92A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3429000"/>
            <a:ext cx="4385309" cy="1126333"/>
          </a:xfrm>
        </p:spPr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ASAP</a:t>
            </a:r>
            <a:r>
              <a:rPr lang="zh-CN" altLang="en-US" dirty="0"/>
              <a:t> </a:t>
            </a:r>
            <a:r>
              <a:rPr lang="en-US" altLang="zh-CN" dirty="0"/>
              <a:t>lib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5781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8D7A4-0CA5-53FA-A633-4F54A4B6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39D92-35B1-F443-D992-17B097D8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18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54A34-8C26-0544-6473-F97187E5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6" y="3015"/>
            <a:ext cx="10861288" cy="6861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2C3C8-9C54-4BFC-EA2A-8D94DA0D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255"/>
            <a:ext cx="3851909" cy="1126333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Blackbox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F2BFE-B0B0-5079-5CA5-E437221E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02" y="3168743"/>
            <a:ext cx="4869180" cy="1671496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difference:</a:t>
            </a:r>
            <a:r>
              <a:rPr lang="zh-CN" altLang="en-US" dirty="0"/>
              <a:t> </a:t>
            </a:r>
            <a:r>
              <a:rPr lang="en-US" altLang="zh-CN" dirty="0"/>
              <a:t>SRAM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1-cycle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w/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width,</a:t>
            </a:r>
            <a:r>
              <a:rPr lang="zh-CN" altLang="en-US" dirty="0"/>
              <a:t> </a:t>
            </a:r>
            <a:r>
              <a:rPr lang="en-US" altLang="zh-CN" dirty="0"/>
              <a:t>33-bit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FB633-15B4-8930-DC80-9DC42E8429E0}"/>
              </a:ext>
            </a:extLst>
          </p:cNvPr>
          <p:cNvSpPr/>
          <p:nvPr/>
        </p:nvSpPr>
        <p:spPr>
          <a:xfrm>
            <a:off x="2308860" y="2834640"/>
            <a:ext cx="338328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19C805-1188-B3EE-ABFE-2A2D9529444C}"/>
              </a:ext>
            </a:extLst>
          </p:cNvPr>
          <p:cNvSpPr/>
          <p:nvPr/>
        </p:nvSpPr>
        <p:spPr>
          <a:xfrm>
            <a:off x="1501140" y="5924550"/>
            <a:ext cx="285369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D31F96-6297-A947-73AD-B69F12DBAAB4}"/>
              </a:ext>
            </a:extLst>
          </p:cNvPr>
          <p:cNvSpPr txBox="1">
            <a:spLocks/>
          </p:cNvSpPr>
          <p:nvPr/>
        </p:nvSpPr>
        <p:spPr>
          <a:xfrm>
            <a:off x="5692140" y="5088802"/>
            <a:ext cx="5534722" cy="71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33?</a:t>
            </a:r>
            <a:r>
              <a:rPr lang="zh-CN" altLang="en-US" dirty="0"/>
              <a:t> </a:t>
            </a:r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4647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E1D1-4F0F-D1E0-181E-347D74BE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9688830" cy="1875155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access?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415D-7365-5397-766E-48ADF0491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19"/>
            <a:ext cx="10515600" cy="418814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256-bit,</a:t>
            </a:r>
            <a:r>
              <a:rPr lang="zh-CN" altLang="en-US" dirty="0"/>
              <a:t> </a:t>
            </a:r>
            <a:r>
              <a:rPr lang="en-US" altLang="zh-CN" dirty="0"/>
              <a:t>how?</a:t>
            </a:r>
          </a:p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 err="1"/>
              <a:t>blackbox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concatenate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interleaving.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3587-8890-5DBF-13AD-44471AD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C81E3-956B-ECC3-62B7-A21508BABE7B}"/>
              </a:ext>
            </a:extLst>
          </p:cNvPr>
          <p:cNvSpPr/>
          <p:nvPr/>
        </p:nvSpPr>
        <p:spPr>
          <a:xfrm>
            <a:off x="617220" y="5134769"/>
            <a:ext cx="205740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Bank</a:t>
            </a:r>
            <a:r>
              <a:rPr lang="zh-CN" altLang="en-US" sz="2800" dirty="0"/>
              <a:t> </a:t>
            </a:r>
            <a:r>
              <a:rPr lang="en-US" altLang="zh-CN" sz="2800" dirty="0"/>
              <a:t>0</a:t>
            </a: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EC35A-1F8A-4472-CBA7-5E075AD7FC09}"/>
              </a:ext>
            </a:extLst>
          </p:cNvPr>
          <p:cNvSpPr/>
          <p:nvPr/>
        </p:nvSpPr>
        <p:spPr>
          <a:xfrm>
            <a:off x="2952750" y="5134769"/>
            <a:ext cx="205740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Bank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51094-6170-2D00-5ED6-CFA30C41774E}"/>
              </a:ext>
            </a:extLst>
          </p:cNvPr>
          <p:cNvSpPr/>
          <p:nvPr/>
        </p:nvSpPr>
        <p:spPr>
          <a:xfrm>
            <a:off x="5288280" y="5134769"/>
            <a:ext cx="205740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Bank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4E0DB-E097-FF1F-A922-EF086908F96B}"/>
              </a:ext>
            </a:extLst>
          </p:cNvPr>
          <p:cNvSpPr/>
          <p:nvPr/>
        </p:nvSpPr>
        <p:spPr>
          <a:xfrm>
            <a:off x="9296400" y="5134769"/>
            <a:ext cx="205740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Bank</a:t>
            </a:r>
            <a:r>
              <a:rPr lang="zh-CN" altLang="en-US" sz="2800" dirty="0"/>
              <a:t> </a:t>
            </a:r>
            <a:r>
              <a:rPr lang="en-US" altLang="zh-CN" sz="2800" dirty="0"/>
              <a:t>7</a:t>
            </a:r>
            <a:endParaRPr lang="en-C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C0A08-94AA-EA05-73B0-4B84A516EA4E}"/>
              </a:ext>
            </a:extLst>
          </p:cNvPr>
          <p:cNvSpPr txBox="1"/>
          <p:nvPr/>
        </p:nvSpPr>
        <p:spPr>
          <a:xfrm>
            <a:off x="8082032" y="5380058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598B17-6F81-7E22-9E5D-F1181F045DD5}"/>
              </a:ext>
            </a:extLst>
          </p:cNvPr>
          <p:cNvSpPr/>
          <p:nvPr/>
        </p:nvSpPr>
        <p:spPr>
          <a:xfrm>
            <a:off x="2667000" y="4322327"/>
            <a:ext cx="1062990" cy="2514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0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0166D-0076-E886-77CF-F9D4B5B3C6C5}"/>
              </a:ext>
            </a:extLst>
          </p:cNvPr>
          <p:cNvSpPr/>
          <p:nvPr/>
        </p:nvSpPr>
        <p:spPr>
          <a:xfrm>
            <a:off x="3865245" y="4322327"/>
            <a:ext cx="1062990" cy="2514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1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9AB48-2A12-3563-B773-60DFEF5FF906}"/>
              </a:ext>
            </a:extLst>
          </p:cNvPr>
          <p:cNvSpPr/>
          <p:nvPr/>
        </p:nvSpPr>
        <p:spPr>
          <a:xfrm>
            <a:off x="5063490" y="4322327"/>
            <a:ext cx="1062990" cy="251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2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6DC197-2819-9CB1-B903-299A44DB7120}"/>
              </a:ext>
            </a:extLst>
          </p:cNvPr>
          <p:cNvSpPr/>
          <p:nvPr/>
        </p:nvSpPr>
        <p:spPr>
          <a:xfrm>
            <a:off x="6732270" y="4322327"/>
            <a:ext cx="1062990" cy="2514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7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F240-D99A-696D-A243-42C40A61EC9D}"/>
              </a:ext>
            </a:extLst>
          </p:cNvPr>
          <p:cNvSpPr txBox="1"/>
          <p:nvPr/>
        </p:nvSpPr>
        <p:spPr>
          <a:xfrm>
            <a:off x="6215132" y="4186447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…</a:t>
            </a:r>
            <a:endParaRPr lang="en-CN" sz="2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8BBF9-D1E5-EB9A-1683-759AA8B2B33F}"/>
              </a:ext>
            </a:extLst>
          </p:cNvPr>
          <p:cNvSpPr/>
          <p:nvPr/>
        </p:nvSpPr>
        <p:spPr>
          <a:xfrm>
            <a:off x="617220" y="5128598"/>
            <a:ext cx="1062990" cy="2514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0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30BD1-E7E8-2C38-03FB-1F702CF387AF}"/>
              </a:ext>
            </a:extLst>
          </p:cNvPr>
          <p:cNvSpPr/>
          <p:nvPr/>
        </p:nvSpPr>
        <p:spPr>
          <a:xfrm>
            <a:off x="2952750" y="5128598"/>
            <a:ext cx="1062990" cy="2514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1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61ED37-29CF-0FA0-FF2A-600CFB14F92B}"/>
              </a:ext>
            </a:extLst>
          </p:cNvPr>
          <p:cNvSpPr/>
          <p:nvPr/>
        </p:nvSpPr>
        <p:spPr>
          <a:xfrm>
            <a:off x="5288280" y="5128598"/>
            <a:ext cx="1062990" cy="251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2</a:t>
            </a:r>
            <a:endParaRPr lang="en-CN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72DC4-DCED-1D3D-9DE7-9C30CE30F0B4}"/>
              </a:ext>
            </a:extLst>
          </p:cNvPr>
          <p:cNvSpPr/>
          <p:nvPr/>
        </p:nvSpPr>
        <p:spPr>
          <a:xfrm>
            <a:off x="9292590" y="5128598"/>
            <a:ext cx="1062990" cy="2514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7</a:t>
            </a:r>
            <a:endParaRPr lang="en-CN" sz="2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3E47E1-1A92-F0D8-D479-3F24DB983439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148715" y="4573787"/>
            <a:ext cx="2049780" cy="55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634EC9-A281-0B06-3187-034A12CBFAEC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484245" y="4573787"/>
            <a:ext cx="912495" cy="55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687A45-4A8D-E1E8-8F72-2FA74159136B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594985" y="4573787"/>
            <a:ext cx="224790" cy="55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CA2171-83BD-CA4C-6B77-7BED86C23CFD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7263765" y="4573787"/>
            <a:ext cx="2560320" cy="55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9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5AAD-E109-5782-17D6-A6202394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slowest</a:t>
            </a:r>
            <a:r>
              <a:rPr lang="zh-CN" altLang="en-US" dirty="0"/>
              <a:t> </a:t>
            </a:r>
            <a:r>
              <a:rPr lang="en-US" altLang="zh-CN" dirty="0"/>
              <a:t>stage?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0CD2-E966-DF5D-5BB0-D3BB098DE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0855" cy="4351338"/>
          </a:xfrm>
        </p:spPr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slow.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</a:p>
          <a:p>
            <a:r>
              <a:rPr lang="en-US" altLang="zh-CN" dirty="0"/>
              <a:t>How?</a:t>
            </a:r>
          </a:p>
          <a:p>
            <a:pPr lvl="1"/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</a:p>
          <a:p>
            <a:pPr lvl="1"/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caches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47131-921F-5F0C-A3DA-94094033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E1C6-D5B3-22F2-81F1-41E025FADC16}"/>
              </a:ext>
            </a:extLst>
          </p:cNvPr>
          <p:cNvSpPr/>
          <p:nvPr/>
        </p:nvSpPr>
        <p:spPr>
          <a:xfrm>
            <a:off x="9589875" y="2046374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1A1E2-6F2D-8993-C7A4-DDCD72501AAC}"/>
              </a:ext>
            </a:extLst>
          </p:cNvPr>
          <p:cNvSpPr/>
          <p:nvPr/>
        </p:nvSpPr>
        <p:spPr>
          <a:xfrm>
            <a:off x="9589875" y="2879568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F38EC-8342-EBC4-9037-EA9C7D011174}"/>
              </a:ext>
            </a:extLst>
          </p:cNvPr>
          <p:cNvSpPr/>
          <p:nvPr/>
        </p:nvSpPr>
        <p:spPr>
          <a:xfrm>
            <a:off x="9589875" y="3646574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44873-C5FB-3D4E-D274-2F9D989202A9}"/>
              </a:ext>
            </a:extLst>
          </p:cNvPr>
          <p:cNvSpPr/>
          <p:nvPr/>
        </p:nvSpPr>
        <p:spPr>
          <a:xfrm>
            <a:off x="9589875" y="4424334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09F55-7174-C665-154D-6A5784305C52}"/>
              </a:ext>
            </a:extLst>
          </p:cNvPr>
          <p:cNvSpPr/>
          <p:nvPr/>
        </p:nvSpPr>
        <p:spPr>
          <a:xfrm>
            <a:off x="9589875" y="5180586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D38870-CE05-D58F-C058-38FF5C93B98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12179" y="2524676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DC59BF-3FA8-68AA-9821-27F64746126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112179" y="3357870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8D468D-9380-C8EC-4049-6DF77E6D194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112179" y="4124876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F461BD-9E67-0604-8D2F-28B5A237DFE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112179" y="4902636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2CA9-BE47-FA37-812E-FB29960B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"/>
            <a:ext cx="10622280" cy="1690688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banks</a:t>
            </a:r>
            <a:r>
              <a:rPr lang="zh-CN" altLang="en-US" dirty="0"/>
              <a:t>  </a:t>
            </a:r>
            <a:r>
              <a:rPr lang="en-US" altLang="zh-CN" dirty="0"/>
              <a:t>connected?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C856-34AF-8B0F-0144-C75CEB8D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H-tree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recursive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wire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EE85E-7C95-9C31-CC98-AE7B3C66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20</a:t>
            </a:fld>
            <a:endParaRPr lang="en-C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EA90C-AD92-3FE3-7652-BB6E7B3ECCF7}"/>
              </a:ext>
            </a:extLst>
          </p:cNvPr>
          <p:cNvGrpSpPr/>
          <p:nvPr/>
        </p:nvGrpSpPr>
        <p:grpSpPr>
          <a:xfrm>
            <a:off x="3577590" y="4457700"/>
            <a:ext cx="2308860" cy="1135380"/>
            <a:chOff x="3360420" y="3063240"/>
            <a:chExt cx="2308860" cy="11353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47805C8-41DE-8ECF-2A19-F924B6B0F906}"/>
                </a:ext>
              </a:extLst>
            </p:cNvPr>
            <p:cNvCxnSpPr/>
            <p:nvPr/>
          </p:nvCxnSpPr>
          <p:spPr>
            <a:xfrm>
              <a:off x="3360420" y="3063240"/>
              <a:ext cx="230886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0FD440-6834-89FF-8F57-E9DC75DCBFD3}"/>
                </a:ext>
              </a:extLst>
            </p:cNvPr>
            <p:cNvCxnSpPr/>
            <p:nvPr/>
          </p:nvCxnSpPr>
          <p:spPr>
            <a:xfrm>
              <a:off x="3360420" y="4198620"/>
              <a:ext cx="230886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2D6335B-FE4B-F23F-19B3-69A9AE9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230" y="3063240"/>
              <a:ext cx="0" cy="113538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D2A9FD-AEB1-C8A4-015C-52E90E8F43D5}"/>
              </a:ext>
            </a:extLst>
          </p:cNvPr>
          <p:cNvGrpSpPr/>
          <p:nvPr/>
        </p:nvGrpSpPr>
        <p:grpSpPr>
          <a:xfrm>
            <a:off x="5147669" y="4096870"/>
            <a:ext cx="1477562" cy="726590"/>
            <a:chOff x="3360420" y="3063240"/>
            <a:chExt cx="2308860" cy="113538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9B96F1-431C-294F-107B-84B2781FAB17}"/>
                </a:ext>
              </a:extLst>
            </p:cNvPr>
            <p:cNvCxnSpPr/>
            <p:nvPr/>
          </p:nvCxnSpPr>
          <p:spPr>
            <a:xfrm>
              <a:off x="3360420" y="306324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2CC57B-4609-7E0D-2579-7305E58E29B2}"/>
                </a:ext>
              </a:extLst>
            </p:cNvPr>
            <p:cNvCxnSpPr/>
            <p:nvPr/>
          </p:nvCxnSpPr>
          <p:spPr>
            <a:xfrm>
              <a:off x="3360420" y="419862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83CBE2-45D8-214A-EDBC-0153AE46C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230" y="3063240"/>
              <a:ext cx="0" cy="113538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508D6F-4F29-4C07-2E09-7186F09F1F99}"/>
              </a:ext>
            </a:extLst>
          </p:cNvPr>
          <p:cNvGrpSpPr/>
          <p:nvPr/>
        </p:nvGrpSpPr>
        <p:grpSpPr>
          <a:xfrm>
            <a:off x="5147669" y="5186754"/>
            <a:ext cx="1477562" cy="726590"/>
            <a:chOff x="3360420" y="3063240"/>
            <a:chExt cx="2308860" cy="113538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51FBAA-2CBC-6FCA-4669-903AA366C68D}"/>
                </a:ext>
              </a:extLst>
            </p:cNvPr>
            <p:cNvCxnSpPr/>
            <p:nvPr/>
          </p:nvCxnSpPr>
          <p:spPr>
            <a:xfrm>
              <a:off x="3360420" y="306324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366D87-327B-095E-A925-44618BE7A057}"/>
                </a:ext>
              </a:extLst>
            </p:cNvPr>
            <p:cNvCxnSpPr/>
            <p:nvPr/>
          </p:nvCxnSpPr>
          <p:spPr>
            <a:xfrm>
              <a:off x="3360420" y="419862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5F6E7C-95D3-24D2-BB07-D50C5280A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230" y="3063240"/>
              <a:ext cx="0" cy="113538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F66A8A-F02A-38F7-2B97-92BFC9809B9F}"/>
              </a:ext>
            </a:extLst>
          </p:cNvPr>
          <p:cNvGrpSpPr/>
          <p:nvPr/>
        </p:nvGrpSpPr>
        <p:grpSpPr>
          <a:xfrm>
            <a:off x="2857026" y="4094405"/>
            <a:ext cx="1477562" cy="726590"/>
            <a:chOff x="3360420" y="3063240"/>
            <a:chExt cx="2308860" cy="11353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1471AB-029F-0A5D-D1B7-A5B8699AFB6F}"/>
                </a:ext>
              </a:extLst>
            </p:cNvPr>
            <p:cNvCxnSpPr/>
            <p:nvPr/>
          </p:nvCxnSpPr>
          <p:spPr>
            <a:xfrm>
              <a:off x="3360420" y="306324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17C3CD-28B7-F8F5-5262-9D39CD182544}"/>
                </a:ext>
              </a:extLst>
            </p:cNvPr>
            <p:cNvCxnSpPr/>
            <p:nvPr/>
          </p:nvCxnSpPr>
          <p:spPr>
            <a:xfrm>
              <a:off x="3360420" y="419862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F8C3D5-4B04-5F52-6185-7FB031A7C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230" y="3063240"/>
              <a:ext cx="0" cy="113538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E44323-A8AB-2F59-B93E-AA3463A492B2}"/>
              </a:ext>
            </a:extLst>
          </p:cNvPr>
          <p:cNvGrpSpPr/>
          <p:nvPr/>
        </p:nvGrpSpPr>
        <p:grpSpPr>
          <a:xfrm>
            <a:off x="2852150" y="5229785"/>
            <a:ext cx="1477562" cy="726590"/>
            <a:chOff x="3360420" y="3063240"/>
            <a:chExt cx="2308860" cy="113538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2C13F0-C37F-2964-078B-43F62CFF53BC}"/>
                </a:ext>
              </a:extLst>
            </p:cNvPr>
            <p:cNvCxnSpPr/>
            <p:nvPr/>
          </p:nvCxnSpPr>
          <p:spPr>
            <a:xfrm>
              <a:off x="3360420" y="306324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E0043C-8A9A-2D97-86C8-E50E7B3E2B28}"/>
                </a:ext>
              </a:extLst>
            </p:cNvPr>
            <p:cNvCxnSpPr/>
            <p:nvPr/>
          </p:nvCxnSpPr>
          <p:spPr>
            <a:xfrm>
              <a:off x="3360420" y="4198620"/>
              <a:ext cx="2308860" cy="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045D39-E968-FF7D-17E1-40413311B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230" y="3063240"/>
              <a:ext cx="0" cy="1135380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EBF018-60C0-3FEF-628C-1B6BDC5DEBB1}"/>
              </a:ext>
            </a:extLst>
          </p:cNvPr>
          <p:cNvCxnSpPr/>
          <p:nvPr/>
        </p:nvCxnSpPr>
        <p:spPr>
          <a:xfrm>
            <a:off x="4724400" y="5025390"/>
            <a:ext cx="2743200" cy="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0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E01-864E-4A70-12E6-87A77B4E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90E97-D697-5D77-42E3-68BB2344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4351338"/>
          </a:xfrm>
        </p:spPr>
        <p:txBody>
          <a:bodyPr/>
          <a:lstStyle/>
          <a:p>
            <a:r>
              <a:rPr lang="en-CN" dirty="0"/>
              <a:t>Ca</a:t>
            </a:r>
            <a:r>
              <a:rPr lang="en-US" altLang="zh-CN" dirty="0" err="1"/>
              <a:t>che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block/</a:t>
            </a:r>
            <a:r>
              <a:rPr lang="en-US" altLang="zh-CN" dirty="0" err="1"/>
              <a:t>cacheline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32-byte/32B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32KB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</a:p>
          <a:p>
            <a:pPr lvl="1"/>
            <a:r>
              <a:rPr lang="en-US" altLang="zh-CN" dirty="0"/>
              <a:t>How?</a:t>
            </a:r>
          </a:p>
          <a:p>
            <a:pPr lvl="1"/>
            <a:r>
              <a:rPr lang="en-US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82E2-0993-3753-5E19-83715C75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6420D-562C-A143-67B8-152CAA334C3F}"/>
              </a:ext>
            </a:extLst>
          </p:cNvPr>
          <p:cNvSpPr/>
          <p:nvPr/>
        </p:nvSpPr>
        <p:spPr>
          <a:xfrm>
            <a:off x="1773382" y="5086494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C5672-C627-243E-5020-07C399B7C057}"/>
              </a:ext>
            </a:extLst>
          </p:cNvPr>
          <p:cNvSpPr/>
          <p:nvPr/>
        </p:nvSpPr>
        <p:spPr>
          <a:xfrm>
            <a:off x="5590309" y="5086494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F3ED7-BDBB-DBED-8AA3-C98B460A28F8}"/>
              </a:ext>
            </a:extLst>
          </p:cNvPr>
          <p:cNvSpPr/>
          <p:nvPr/>
        </p:nvSpPr>
        <p:spPr>
          <a:xfrm>
            <a:off x="7973291" y="5086494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D816-5C60-D0A1-FA24-EDF641D8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3E17-20A8-D679-02D5-7DF70031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9D00-AA9F-F399-2627-F07835507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5060084"/>
          </a:xfrm>
        </p:spPr>
        <p:txBody>
          <a:bodyPr/>
          <a:lstStyle/>
          <a:p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</a:p>
          <a:p>
            <a:endParaRPr lang="en-US" dirty="0"/>
          </a:p>
          <a:p>
            <a:r>
              <a:rPr lang="en-US" altLang="zh-CN" dirty="0"/>
              <a:t>Offset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32-byte,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(4-0)+1</a:t>
            </a:r>
            <a:r>
              <a:rPr lang="en-US" altLang="zh-CN" dirty="0"/>
              <a:t>=32</a:t>
            </a:r>
          </a:p>
          <a:p>
            <a:r>
              <a:rPr lang="en-US" altLang="zh-CN" dirty="0"/>
              <a:t>Index</a:t>
            </a:r>
          </a:p>
          <a:p>
            <a:pPr lvl="1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</a:t>
            </a:r>
            <a:r>
              <a:rPr lang="en-US" altLang="zh-CN" dirty="0"/>
              <a:t>blocks,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altLang="zh-CN" baseline="30000" dirty="0"/>
              <a:t>(14-5)+1</a:t>
            </a:r>
            <a:r>
              <a:rPr lang="en-US" altLang="zh-CN" dirty="0"/>
              <a:t>=1024</a:t>
            </a:r>
          </a:p>
          <a:p>
            <a:r>
              <a:rPr lang="en-US" altLang="zh-CN" dirty="0"/>
              <a:t>Tag</a:t>
            </a:r>
          </a:p>
          <a:p>
            <a:pPr lvl="1"/>
            <a:r>
              <a:rPr lang="en-US" altLang="zh-CN" dirty="0"/>
              <a:t>31-15+1=16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C0317-7B71-A7BE-430F-5F4A254D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C13A8-1441-28EB-CF8C-F442D9F84E32}"/>
              </a:ext>
            </a:extLst>
          </p:cNvPr>
          <p:cNvSpPr/>
          <p:nvPr/>
        </p:nvSpPr>
        <p:spPr>
          <a:xfrm>
            <a:off x="1385454" y="2196375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F8E3B-8D46-8469-CE39-148CFDCAC644}"/>
              </a:ext>
            </a:extLst>
          </p:cNvPr>
          <p:cNvSpPr/>
          <p:nvPr/>
        </p:nvSpPr>
        <p:spPr>
          <a:xfrm>
            <a:off x="5202381" y="2196375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BAC228-6BAC-EAD6-14CB-AD8B3684CB0F}"/>
              </a:ext>
            </a:extLst>
          </p:cNvPr>
          <p:cNvSpPr/>
          <p:nvPr/>
        </p:nvSpPr>
        <p:spPr>
          <a:xfrm>
            <a:off x="7557654" y="2183819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1CC4-ECF0-74E6-C5A3-D95BF7C9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Indexing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95B1-3E1E-E7C5-1CDA-8EF7FF69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1089193"/>
            <a:ext cx="10515600" cy="1097825"/>
          </a:xfrm>
        </p:spPr>
        <p:txBody>
          <a:bodyPr/>
          <a:lstStyle/>
          <a:p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1-way</a:t>
            </a:r>
            <a:r>
              <a:rPr lang="zh-CN" altLang="en-US" dirty="0"/>
              <a:t> </a:t>
            </a:r>
            <a:r>
              <a:rPr lang="en-US" altLang="zh-CN" dirty="0"/>
              <a:t>associative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B9F8-D6ED-4139-AF30-0A91F992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BB3BDF-E592-4E4E-010E-FE8263F151E5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8950E-5A2F-C92F-C653-93A1F7D16A21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C7722-5D94-D163-5D25-447D242A7129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614C3F-A484-30DB-BA18-4643536CB225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CF8D4-9F79-1B83-4143-22D3192CEFF4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4A9ED-41D2-B286-D84A-D293B2338AA0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D7923-A24D-FDFB-5B05-349C3E86A0D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078D525-6D28-5230-0A8B-B977F3AE1911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EF22FF-CB8C-F17E-972A-13EE53BACAF0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F4C6919-F655-0BB6-9F23-716CA3E1BFC3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BE96F8C-8AB0-FD80-ECAA-B9D76DBF6386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EEE967E-B453-F903-87ED-71AFA11376B3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D344FAA7-9397-D9F8-32D0-3B1143012FC2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790458-8521-C6B9-E225-6B4BD87B08D1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0802DED-18D0-8EDF-0A99-6CB28FDD6692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8553DF0-C289-91F0-7751-242A3858AA7F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803469-772A-6852-31C6-0A96C8C077A8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E7B2A91-9E2B-3FC8-2C2A-CF31803400B0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4C066E-4A80-6414-3D79-CDF587C5527C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8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EB82-B300-68C6-E1F7-89A78D6F3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D6B8-9135-F973-D8FF-E151BFB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Indexing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BAF3-AA3B-A677-9DD0-C8CCE0C34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1136397"/>
            <a:ext cx="10515600" cy="1097825"/>
          </a:xfrm>
        </p:spPr>
        <p:txBody>
          <a:bodyPr/>
          <a:lstStyle/>
          <a:p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🤦🏻‍♀️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8E3C-FA84-DE83-92F5-91987121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7188E-FCB6-A40F-C41F-4229E8789340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4F29D-19BB-7C44-7E00-E4FEEF16B05A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09C2-87B4-987D-428A-01EDC50DF2CC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E8D3DD-DBD7-53F6-5528-1F0AF78CFA18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08F369-8EE9-A9DB-6C17-76FA0375D10E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12909-EBD9-7A36-2F7F-2D18EADAB004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40C30-FDFC-8504-4277-3182C0A3AA1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844696-2F8E-EA2E-FC34-8813BCBCD354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251319-A6E0-BD16-496C-0BD7A6AFFEEA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74E303-3F7F-42A8-8BF2-C792F4669916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2A639BE-EE82-CABA-517D-6AD7BAC818DB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D0CF0E7-432F-D0CD-924F-331A42F942FD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35F55161-9329-66F2-D6EF-823CE4524E0C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15C5C7-D1AB-CB91-F1AB-C68999C9AC02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611653-6A8C-17BF-7AE9-B374BA87490A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E52AC5E-9D63-3B6C-5755-B27170E8DC40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E2BE4B-5CA4-491D-C1D6-879D3458020F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7152A9-9D33-0369-C694-0009398E73A6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6B3F05-88A6-9BBA-3BB6-C1A8446ACFC6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BEC0FF-2BBE-1E36-2FE8-3DAE76DE8755}"/>
              </a:ext>
            </a:extLst>
          </p:cNvPr>
          <p:cNvSpPr/>
          <p:nvPr/>
        </p:nvSpPr>
        <p:spPr>
          <a:xfrm>
            <a:off x="3999679" y="1719618"/>
            <a:ext cx="3255003" cy="27977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461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E00D-2C54-F11D-5F45-034FB0BC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E457-764E-0F00-E19D-D7D53210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Indexing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8137E-6BD4-17D5-F57C-62B134D8A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1136397"/>
            <a:ext cx="10515600" cy="1097825"/>
          </a:xfrm>
        </p:spPr>
        <p:txBody>
          <a:bodyPr/>
          <a:lstStyle/>
          <a:p>
            <a:r>
              <a:rPr lang="en-CN" altLang="zh-CN" dirty="0"/>
              <a:t>T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broken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3834-26DA-756C-4787-12687E6B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F2CFA9-F818-045E-AF61-A75B3EC94ECD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16AF2-2FDA-73B3-DEC3-992D197160CC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825BA-490F-A5CA-89A7-580F10AE490C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CB7AFF-A7D1-3288-8603-8E7EE617682A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FBA4ED-EA3F-1F0E-A1A4-A73E5DFD3B75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3A521-B09A-C315-38AC-140996E83749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8B1666-7721-F196-AE33-A9B4EE5521D9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E9B3772-FEF1-E1E9-E6A1-F500A8EF11D5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F2FA9-FA1B-928A-6521-E5E56BE9FF1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917AE42-6B30-ECB2-DE87-09CB0EC69C45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BBCCDF5-CF3E-7DAE-D0EA-1E95679A2060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F6ABF8D-ACF2-2B14-556D-C320D49863DC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7B7BACD0-578C-DDBB-C9FA-3961CA3E020F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C2CAEA-DDC0-E9BF-D34F-50F626851CE3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B9BDF4-9A93-1485-2108-60F9872EA163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40A292F-B830-6FF2-F914-135978B559A5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B4800D7-AB24-3866-5807-B72733BFFE16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9223E4-FAA4-3997-F8B5-0BD3530D0D31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F557E7B-F61F-FCC3-6756-0B424D7F6720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A0DBA4D-E8F1-A447-09A0-156A977660EE}"/>
              </a:ext>
            </a:extLst>
          </p:cNvPr>
          <p:cNvSpPr/>
          <p:nvPr/>
        </p:nvSpPr>
        <p:spPr>
          <a:xfrm>
            <a:off x="3407123" y="6046656"/>
            <a:ext cx="1156856" cy="6578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0B3D1-BAB2-44BA-ABF1-F03624161B94}"/>
              </a:ext>
            </a:extLst>
          </p:cNvPr>
          <p:cNvSpPr/>
          <p:nvPr/>
        </p:nvSpPr>
        <p:spPr>
          <a:xfrm>
            <a:off x="3648029" y="4697758"/>
            <a:ext cx="3881081" cy="6578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954E96-23C5-DD08-DE2B-95F6F524EB4A}"/>
              </a:ext>
            </a:extLst>
          </p:cNvPr>
          <p:cNvSpPr/>
          <p:nvPr/>
        </p:nvSpPr>
        <p:spPr>
          <a:xfrm>
            <a:off x="4618492" y="6054860"/>
            <a:ext cx="6872923" cy="6578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9455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AD5F-D8B6-71E5-4330-A1971B9A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5F91-695E-36AB-9FB7-89713C59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Indexing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4106-0D07-F613-6B43-EF207E51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1136397"/>
            <a:ext cx="10515600" cy="1097825"/>
          </a:xfrm>
        </p:spPr>
        <p:txBody>
          <a:bodyPr/>
          <a:lstStyle/>
          <a:p>
            <a:r>
              <a:rPr lang="en-CN" altLang="zh-CN" dirty="0"/>
              <a:t>T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broken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2ABCD-1903-D610-94CA-1274AB20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82B52-D5CB-C8E8-D9C8-6339A532D2B9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AF143-4FA4-8B8B-A8D0-E489A1848804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5F829-2550-5E70-65F7-8B8366ACAA98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1AB3B-FB4E-5AAC-D173-071004A38F0C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DE6C40-8448-111E-B457-3A3D497ECB23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CCB916-C9C8-7DA1-C369-F3CB80D97563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C7A00F-256A-F0CD-A89E-95162022273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4FF8590-384A-B32C-020A-B040E0255662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D7ADE-53FF-840C-E2D5-8F830B4F5513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302653D-9B91-88C1-0F6B-A89038CE612E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A18BDF5-E12B-35F9-7C1D-2232EFF8034C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3781172-2D39-C167-36B5-6ED702C52613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04125FC2-C92D-2A9E-61CC-0062389A753D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DFBFEA-1FC8-5CAC-1523-487D896E8031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DFEE6A-DF92-FC9B-5538-5431A1C4ADE1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584489F-14AF-7C43-3821-316A59384716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A75849-75BE-5E1D-55C4-F6106B8ACEA6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7D2E05-99CF-9FDD-D8AC-759D55945E8A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EFFC26-3926-D840-F893-FE30D2A2FFD9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3AE45D-6AE7-8931-E0D3-D14A2A7D9B08}"/>
              </a:ext>
            </a:extLst>
          </p:cNvPr>
          <p:cNvSpPr/>
          <p:nvPr/>
        </p:nvSpPr>
        <p:spPr>
          <a:xfrm>
            <a:off x="6581731" y="1685310"/>
            <a:ext cx="2698121" cy="43022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9786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2A90-1435-A5CC-54BF-03FB51F1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7" y="359229"/>
            <a:ext cx="11517086" cy="1331459"/>
          </a:xfrm>
        </p:spPr>
        <p:txBody>
          <a:bodyPr>
            <a:normAutofit/>
          </a:bodyPr>
          <a:lstStyle/>
          <a:p>
            <a:r>
              <a:rPr lang="en-CN" dirty="0"/>
              <a:t>Wa</a:t>
            </a:r>
            <a:r>
              <a:rPr lang="en-US" altLang="zh-CN" dirty="0"/>
              <a:t>it…</a:t>
            </a:r>
            <a:r>
              <a:rPr lang="zh-CN" altLang="en-US" dirty="0"/>
              <a:t> </a:t>
            </a:r>
            <a:r>
              <a:rPr lang="en-US" altLang="zh-CN" dirty="0"/>
              <a:t>Isn’t</a:t>
            </a:r>
            <a:r>
              <a:rPr lang="zh-CN" altLang="en-US" dirty="0"/>
              <a:t> </a:t>
            </a:r>
            <a:r>
              <a:rPr lang="en-US" altLang="zh-CN" dirty="0"/>
              <a:t>Tag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overhead?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65C6-DF88-CC96-25C7-B3F7650E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1916112"/>
            <a:ext cx="11016343" cy="4351338"/>
          </a:xfrm>
        </p:spPr>
        <p:txBody>
          <a:bodyPr/>
          <a:lstStyle/>
          <a:p>
            <a:r>
              <a:rPr lang="en-US" altLang="zh-CN" dirty="0"/>
              <a:t>Yes.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total:</a:t>
            </a:r>
            <a:r>
              <a:rPr lang="zh-CN" altLang="en-US" dirty="0"/>
              <a:t> </a:t>
            </a:r>
            <a:r>
              <a:rPr lang="en-US" altLang="zh-CN" dirty="0"/>
              <a:t>32B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1-bit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16-bit</a:t>
            </a:r>
            <a:r>
              <a:rPr lang="zh-CN" altLang="en-US" dirty="0"/>
              <a:t> </a:t>
            </a:r>
            <a:r>
              <a:rPr lang="en-US" altLang="zh-CN" dirty="0"/>
              <a:t>tag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273</a:t>
            </a:r>
          </a:p>
          <a:p>
            <a:r>
              <a:rPr lang="en-US" dirty="0"/>
              <a:t>Overhead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17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endParaRPr lang="en-CN" altLang="zh-CN" dirty="0"/>
          </a:p>
          <a:p>
            <a:r>
              <a:rPr lang="en-US" altLang="zh-CN" dirty="0"/>
              <a:t>Overhead(%):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273</a:t>
            </a:r>
            <a:r>
              <a:rPr lang="zh-CN" altLang="en-US" dirty="0"/>
              <a:t> ≈ </a:t>
            </a:r>
            <a:r>
              <a:rPr lang="en-US" altLang="zh-CN" dirty="0"/>
              <a:t>6.6%</a:t>
            </a:r>
          </a:p>
          <a:p>
            <a:r>
              <a:rPr lang="en-US" altLang="zh-CN" dirty="0"/>
              <a:t>Quiz: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48-bit</a:t>
            </a:r>
            <a:r>
              <a:rPr lang="zh-CN" altLang="en-US" dirty="0"/>
              <a:t> </a:t>
            </a:r>
            <a:r>
              <a:rPr lang="en-US" altLang="zh-CN" dirty="0"/>
              <a:t>address?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E0A8E-AC3C-3627-6104-31123626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5160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0D7B-9299-34E3-6361-C06C9345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C29E-9507-CB37-9670-51614136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Associativity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78AB-02D7-C9F3-5A2B-A680C401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991083"/>
            <a:ext cx="11015079" cy="1097825"/>
          </a:xfrm>
        </p:spPr>
        <p:txBody>
          <a:bodyPr/>
          <a:lstStyle/>
          <a:p>
            <a:r>
              <a:rPr lang="en-US" altLang="zh-CN" dirty="0"/>
              <a:t>Associativity:</a:t>
            </a:r>
            <a:r>
              <a:rPr lang="zh-CN" altLang="en-US" dirty="0"/>
              <a:t> </a:t>
            </a:r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way.</a:t>
            </a:r>
            <a:r>
              <a:rPr lang="zh-CN" altLang="en-US" dirty="0"/>
              <a:t> </a:t>
            </a:r>
            <a:r>
              <a:rPr lang="en-US" altLang="zh-CN" dirty="0"/>
              <a:t>OK,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duplications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DDD14-C140-5678-96B4-3CFFBA79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E262-F490-65D6-137C-707290B82570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9337F-B1FF-E2DA-7211-3D97C8B1C19B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0AE87-CEF8-B165-0C04-06E4F81C867D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B19D9-F8FF-AE14-F99F-8CE9D9583E88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901D53-D1B7-01D4-F7FD-C58B6E4EEC7C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8510C-F678-2DB0-AFF4-B0BFDE1FE2DA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65BC54-355B-8129-7D02-E9C5D5B79348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3B81886-5DB8-A6EE-0899-1AE0CDE64F60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CC71D-8EA9-52DF-1C59-BAD2B9592A0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C69724C-C253-5675-6942-B1DE7DC1B740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7F0EE7-B81A-17FE-781F-3DE86FC53287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42E0C0-2C07-F464-FF97-D9FCC0D739F5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46FBD5FF-D953-BB32-A8CD-189FA9F8913C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A50E51-115D-D77E-E200-57DBFFCB63FC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48A936-46E8-9715-EFBC-30252CE37EE5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23C09-AE05-3C94-BE11-6571489B7AED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247315C-5DBF-C466-7BD3-2B69A4A77736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9265DC-0561-BC03-79A6-E642E4100194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DF90A8-638B-F5BC-D149-3492CA99211C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C1B34FE-3CF2-43CD-CDAA-DF82C3516E0D}"/>
              </a:ext>
            </a:extLst>
          </p:cNvPr>
          <p:cNvSpPr/>
          <p:nvPr/>
        </p:nvSpPr>
        <p:spPr>
          <a:xfrm>
            <a:off x="588460" y="1676712"/>
            <a:ext cx="11015080" cy="5103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1DC91-0383-2896-9263-4F2B42261E9B}"/>
              </a:ext>
            </a:extLst>
          </p:cNvPr>
          <p:cNvSpPr txBox="1"/>
          <p:nvPr/>
        </p:nvSpPr>
        <p:spPr>
          <a:xfrm>
            <a:off x="9633857" y="3902529"/>
            <a:ext cx="686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x4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327845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7C16-7B8D-2C41-9B58-8D07DDE7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21D0-79B1-7493-520B-A6B2CDD2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Associativity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E10-F4CF-F5FA-4042-A064006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57" y="1301325"/>
            <a:ext cx="11015079" cy="519154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Associativity</a:t>
            </a:r>
          </a:p>
          <a:p>
            <a:pPr lvl="1"/>
            <a:r>
              <a:rPr lang="en-US" altLang="zh-CN" sz="3600" dirty="0"/>
              <a:t>Say,</a:t>
            </a:r>
            <a:r>
              <a:rPr lang="zh-CN" altLang="en-US" sz="3600" dirty="0"/>
              <a:t> </a:t>
            </a:r>
            <a:r>
              <a:rPr lang="en-US" altLang="zh-CN" sz="3600" dirty="0"/>
              <a:t>4</a:t>
            </a:r>
            <a:r>
              <a:rPr lang="zh-CN" altLang="en-US" sz="3600" dirty="0"/>
              <a:t> </a:t>
            </a:r>
            <a:r>
              <a:rPr lang="en-US" altLang="zh-CN" sz="3600" dirty="0"/>
              <a:t>way.</a:t>
            </a:r>
            <a:r>
              <a:rPr lang="zh-CN" altLang="en-US" sz="3600" dirty="0"/>
              <a:t> </a:t>
            </a:r>
            <a:r>
              <a:rPr lang="en-US" altLang="zh-CN" sz="3600" dirty="0"/>
              <a:t>OK,</a:t>
            </a:r>
            <a:r>
              <a:rPr lang="zh-CN" altLang="en-US" sz="3600" dirty="0"/>
              <a:t> </a:t>
            </a:r>
            <a:r>
              <a:rPr lang="en-US" altLang="zh-CN" sz="3600" dirty="0"/>
              <a:t>four</a:t>
            </a:r>
            <a:r>
              <a:rPr lang="zh-CN" altLang="en-US" sz="3600" dirty="0"/>
              <a:t> </a:t>
            </a:r>
            <a:r>
              <a:rPr lang="en-US" altLang="zh-CN" sz="3600" dirty="0"/>
              <a:t>duplications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this.</a:t>
            </a:r>
          </a:p>
          <a:p>
            <a:pPr lvl="1"/>
            <a:r>
              <a:rPr lang="en-US" altLang="zh-CN" sz="3600" dirty="0"/>
              <a:t>Even</a:t>
            </a:r>
            <a:r>
              <a:rPr lang="zh-CN" altLang="en-US" sz="3600" dirty="0"/>
              <a:t> </a:t>
            </a:r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associativity?</a:t>
            </a:r>
            <a:r>
              <a:rPr lang="zh-CN" altLang="en-US" sz="3600" dirty="0"/>
              <a:t> </a:t>
            </a:r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later.</a:t>
            </a:r>
          </a:p>
          <a:p>
            <a:pPr lvl="2"/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badly</a:t>
            </a:r>
            <a:r>
              <a:rPr lang="zh-CN" altLang="en-US" sz="3200" dirty="0"/>
              <a:t> </a:t>
            </a:r>
            <a:r>
              <a:rPr lang="en-US" altLang="zh-CN" sz="3200" dirty="0"/>
              <a:t>hurts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latency</a:t>
            </a:r>
          </a:p>
          <a:p>
            <a:r>
              <a:rPr lang="en-US" altLang="zh-CN" sz="4000" dirty="0"/>
              <a:t>Read</a:t>
            </a:r>
            <a:r>
              <a:rPr lang="zh-CN" altLang="en-US" sz="4000" dirty="0"/>
              <a:t> </a:t>
            </a:r>
            <a:r>
              <a:rPr lang="en-US" altLang="zh-CN" sz="4000" dirty="0"/>
              <a:t>out</a:t>
            </a:r>
            <a:r>
              <a:rPr lang="zh-CN" altLang="en-US" sz="4000" dirty="0"/>
              <a:t> </a:t>
            </a:r>
            <a:r>
              <a:rPr lang="en-US" altLang="zh-CN" sz="4000" dirty="0"/>
              <a:t>4</a:t>
            </a:r>
            <a:r>
              <a:rPr lang="zh-CN" altLang="en-US" sz="4000" dirty="0"/>
              <a:t> </a:t>
            </a:r>
            <a:r>
              <a:rPr lang="en-US" altLang="zh-CN" sz="4000" dirty="0"/>
              <a:t>entries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//</a:t>
            </a:r>
          </a:p>
          <a:p>
            <a:r>
              <a:rPr lang="en-US" altLang="zh-CN" sz="4000" dirty="0"/>
              <a:t>Additional</a:t>
            </a:r>
            <a:r>
              <a:rPr lang="zh-CN" altLang="en-US" sz="4000" dirty="0"/>
              <a:t> </a:t>
            </a:r>
            <a:r>
              <a:rPr lang="en-US" altLang="zh-CN" sz="4000" dirty="0"/>
              <a:t>logics:</a:t>
            </a:r>
          </a:p>
          <a:p>
            <a:pPr lvl="1"/>
            <a:r>
              <a:rPr lang="en-US" altLang="zh-CN" sz="3600" dirty="0"/>
              <a:t>Select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one</a:t>
            </a:r>
            <a:r>
              <a:rPr lang="zh-CN" altLang="en-US" sz="3600" dirty="0"/>
              <a:t> </a:t>
            </a:r>
            <a:r>
              <a:rPr lang="en-US" altLang="zh-CN" sz="3600" dirty="0"/>
              <a:t>matches:</a:t>
            </a:r>
            <a:r>
              <a:rPr lang="zh-CN" altLang="en-US" sz="3600" dirty="0"/>
              <a:t> </a:t>
            </a:r>
            <a:r>
              <a:rPr lang="en-US" altLang="zh-CN" sz="3600" dirty="0"/>
              <a:t>If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one</a:t>
            </a:r>
            <a:r>
              <a:rPr lang="zh-CN" altLang="en-US" sz="3600" dirty="0"/>
              <a:t> </a:t>
            </a:r>
            <a:r>
              <a:rPr lang="en-US" altLang="zh-CN" sz="3600" dirty="0"/>
              <a:t>matches,</a:t>
            </a:r>
            <a:r>
              <a:rPr lang="zh-CN" altLang="en-US" sz="3600" dirty="0"/>
              <a:t> </a:t>
            </a:r>
            <a:r>
              <a:rPr lang="en-US" altLang="zh-CN" sz="3600" dirty="0"/>
              <a:t>miss!</a:t>
            </a:r>
          </a:p>
          <a:p>
            <a:pPr lvl="1"/>
            <a:r>
              <a:rPr lang="en-US" altLang="zh-CN" sz="3600" dirty="0"/>
              <a:t>Select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one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kick</a:t>
            </a:r>
            <a:r>
              <a:rPr lang="zh-CN" altLang="en-US" sz="3600" dirty="0"/>
              <a:t> </a:t>
            </a:r>
            <a:r>
              <a:rPr lang="en-US" altLang="zh-CN" sz="3600" dirty="0"/>
              <a:t>out</a:t>
            </a:r>
            <a:r>
              <a:rPr lang="zh-CN" altLang="en-US" sz="3600" dirty="0"/>
              <a:t> </a:t>
            </a: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associativity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full</a:t>
            </a:r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DB6F-D34A-A73B-9EEC-EA51C7F5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31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8E0E-CCB0-BE29-0F46-C1DC7321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-7141"/>
            <a:ext cx="10515600" cy="121540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86" y="2006600"/>
                <a:ext cx="11495314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system,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memory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access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60%,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while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computation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10%.</a:t>
                </a:r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make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computation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million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×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faster?</a:t>
                </a:r>
              </a:p>
              <a:p>
                <a:pPr lvl="2"/>
                <a:r>
                  <a:rPr lang="en-US" altLang="zh-CN" sz="2800" dirty="0"/>
                  <a:t>Execution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Time: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1−10%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1,000,000</m:t>
                        </m:r>
                      </m:den>
                    </m:f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endParaRPr lang="en-US" altLang="zh-CN" sz="2800" dirty="0"/>
              </a:p>
              <a:p>
                <a:pPr lvl="2"/>
                <a:endParaRPr lang="en-US" altLang="zh-CN" sz="3200" dirty="0"/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halve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memory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access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1−60%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60%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40%+30%=70%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86" y="2006600"/>
                <a:ext cx="11495314" cy="4486275"/>
              </a:xfrm>
              <a:blipFill>
                <a:blip r:embed="rId3"/>
                <a:stretch>
                  <a:fillRect l="-1323" t="-30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A59E9-6C06-66F2-5453-F81D909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3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06431-A7A4-E150-1DF6-7C1AC8D9EB3C}"/>
              </a:ext>
            </a:extLst>
          </p:cNvPr>
          <p:cNvSpPr txBox="1"/>
          <p:nvPr/>
        </p:nvSpPr>
        <p:spPr>
          <a:xfrm>
            <a:off x="3211285" y="4111733"/>
            <a:ext cx="302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original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excluded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93016-E13E-E77C-E38A-FD0C2EF83418}"/>
              </a:ext>
            </a:extLst>
          </p:cNvPr>
          <p:cNvSpPr/>
          <p:nvPr/>
        </p:nvSpPr>
        <p:spPr>
          <a:xfrm>
            <a:off x="4169229" y="3603398"/>
            <a:ext cx="1741714" cy="55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BF943-65BB-D85E-C928-D75DE9108590}"/>
              </a:ext>
            </a:extLst>
          </p:cNvPr>
          <p:cNvSpPr txBox="1"/>
          <p:nvPr/>
        </p:nvSpPr>
        <p:spPr>
          <a:xfrm>
            <a:off x="6351812" y="4313561"/>
            <a:ext cx="271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execution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08546-2423-6EBE-E996-8CBE2E3935E5}"/>
              </a:ext>
            </a:extLst>
          </p:cNvPr>
          <p:cNvSpPr/>
          <p:nvPr/>
        </p:nvSpPr>
        <p:spPr>
          <a:xfrm>
            <a:off x="6215744" y="3554404"/>
            <a:ext cx="1306286" cy="72253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/>
              <p:nvPr/>
            </p:nvSpPr>
            <p:spPr>
              <a:xfrm>
                <a:off x="529483" y="1244881"/>
                <a:ext cx="5045612" cy="80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3" y="1244881"/>
                <a:ext cx="5045612" cy="806439"/>
              </a:xfrm>
              <a:prstGeom prst="rect">
                <a:avLst/>
              </a:prstGeom>
              <a:blipFill>
                <a:blip r:embed="rId4"/>
                <a:stretch>
                  <a:fillRect l="-3008" b="-1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/>
              <p:nvPr/>
            </p:nvSpPr>
            <p:spPr>
              <a:xfrm>
                <a:off x="6010121" y="1271247"/>
                <a:ext cx="3529428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Speedup: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𝐸𝑥𝑒𝑐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21" y="1271247"/>
                <a:ext cx="3529428" cy="790345"/>
              </a:xfrm>
              <a:prstGeom prst="rect">
                <a:avLst/>
              </a:prstGeom>
              <a:blipFill>
                <a:blip r:embed="rId5"/>
                <a:stretch>
                  <a:fillRect l="-4301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AC80-63E6-0279-59B1-7BF5DD1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Hill’s</a:t>
            </a:r>
            <a:r>
              <a:rPr lang="zh-CN" altLang="en-US" dirty="0"/>
              <a:t> </a:t>
            </a:r>
            <a:r>
              <a:rPr lang="en-US" altLang="zh-CN" dirty="0"/>
              <a:t>3C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Caches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6D23-4256-D37A-6EB1-686599365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2"/>
            <a:ext cx="10515600" cy="4351338"/>
          </a:xfrm>
        </p:spPr>
        <p:txBody>
          <a:bodyPr/>
          <a:lstStyle/>
          <a:p>
            <a:r>
              <a:rPr lang="en-US" altLang="zh-CN" dirty="0"/>
              <a:t>Compulsory</a:t>
            </a:r>
          </a:p>
          <a:p>
            <a:pPr lvl="1"/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Capacity</a:t>
            </a:r>
          </a:p>
          <a:p>
            <a:pPr lvl="1"/>
            <a:r>
              <a:rPr lang="en-US" altLang="zh-CN" dirty="0"/>
              <a:t>Missed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capacity</a:t>
            </a:r>
          </a:p>
          <a:p>
            <a:pPr lvl="1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(your</a:t>
            </a:r>
            <a:r>
              <a:rPr lang="zh-CN" altLang="en-US" dirty="0"/>
              <a:t> </a:t>
            </a:r>
            <a:r>
              <a:rPr lang="en-US" altLang="zh-CN" dirty="0"/>
              <a:t>homework)</a:t>
            </a:r>
          </a:p>
          <a:p>
            <a:r>
              <a:rPr lang="en-US" altLang="zh-CN" dirty="0"/>
              <a:t>Conflict</a:t>
            </a:r>
          </a:p>
          <a:p>
            <a:pPr lvl="1"/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finite</a:t>
            </a:r>
            <a:r>
              <a:rPr lang="zh-CN" altLang="en-US" dirty="0"/>
              <a:t> </a:t>
            </a:r>
            <a:r>
              <a:rPr lang="en-US" altLang="zh-CN" dirty="0"/>
              <a:t>associativity</a:t>
            </a:r>
          </a:p>
          <a:p>
            <a:pPr lvl="1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29D9-A184-E1CF-ACE2-0DC360DC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30</a:t>
            </a:fld>
            <a:endParaRPr lang="en-CN"/>
          </a:p>
        </p:txBody>
      </p:sp>
      <p:pic>
        <p:nvPicPr>
          <p:cNvPr id="5122" name="Picture 2" descr="YARN | I am inevitable. | Avengers: Endgame | Video gifs by quotes |  af2a3972 | 紗">
            <a:extLst>
              <a:ext uri="{FF2B5EF4-FFF2-40B4-BE49-F238E27FC236}">
                <a16:creationId xmlns:a16="http://schemas.microsoft.com/office/drawing/2014/main" id="{FE9D2576-5680-D596-F93A-81BDAB4D5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43" y="1665515"/>
            <a:ext cx="4419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8B822-5F33-6E7F-BB78-B4A8B137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1" y="3357625"/>
            <a:ext cx="7772400" cy="354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80419-FB14-C1AE-EA25-E6603AC2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DCF1-7F12-C479-2DD6-411BAA61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19"/>
            <a:ext cx="10515600" cy="4351338"/>
          </a:xfrm>
        </p:spPr>
        <p:txBody>
          <a:bodyPr/>
          <a:lstStyle/>
          <a:p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helps</a:t>
            </a:r>
          </a:p>
          <a:p>
            <a:pPr lvl="1"/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non-sense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diminish</a:t>
            </a:r>
            <a:r>
              <a:rPr lang="zh-CN" altLang="en-US" dirty="0"/>
              <a:t> </a:t>
            </a:r>
            <a:r>
              <a:rPr lang="en-US" altLang="zh-CN" dirty="0"/>
              <a:t>returns</a:t>
            </a:r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buffering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granularity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94CE-7B5A-72EE-3419-DA719D78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6492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F71A-C157-3FA5-5D89-72C9CE1F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38461"/>
            <a:ext cx="1051560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1576-F826-F263-3A59-380BC3193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4" y="1698961"/>
            <a:ext cx="10515600" cy="4351338"/>
          </a:xfrm>
        </p:spPr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3N</a:t>
            </a:r>
            <a:r>
              <a:rPr lang="en-US" altLang="zh-CN" baseline="30000" dirty="0"/>
              <a:t>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BF8A-61DB-79C8-B106-ADA7383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441BC-D808-81D7-F1A0-8BF3403C75E5}"/>
              </a:ext>
            </a:extLst>
          </p:cNvPr>
          <p:cNvSpPr/>
          <p:nvPr/>
        </p:nvSpPr>
        <p:spPr>
          <a:xfrm>
            <a:off x="1252190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84145-8148-9B3A-405C-49EF7135E9C0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8CF79-E5E4-7B5B-C5B5-11497DDF10CC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8AB06-3473-AD2B-8900-963FA3DC5787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8D860A-2FDE-031A-63BD-6F19F0F34DF7}"/>
              </a:ext>
            </a:extLst>
          </p:cNvPr>
          <p:cNvCxnSpPr>
            <a:cxnSpLocks/>
          </p:cNvCxnSpPr>
          <p:nvPr/>
        </p:nvCxnSpPr>
        <p:spPr>
          <a:xfrm>
            <a:off x="1405066" y="4081145"/>
            <a:ext cx="2341436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F8A000-AF50-1CB6-56CB-22F3F1B6E4AD}"/>
              </a:ext>
            </a:extLst>
          </p:cNvPr>
          <p:cNvCxnSpPr>
            <a:cxnSpLocks/>
          </p:cNvCxnSpPr>
          <p:nvPr/>
        </p:nvCxnSpPr>
        <p:spPr>
          <a:xfrm>
            <a:off x="4443541" y="4081145"/>
            <a:ext cx="0" cy="2321719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0B8300C-833F-7977-FE27-EB51551E195B}"/>
              </a:ext>
            </a:extLst>
          </p:cNvPr>
          <p:cNvSpPr/>
          <p:nvPr/>
        </p:nvSpPr>
        <p:spPr>
          <a:xfrm>
            <a:off x="7811517" y="3982431"/>
            <a:ext cx="377793" cy="374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46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1EE1-FFF6-51E9-2F49-E7C16FF4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9060-379F-02E8-7339-974E9194E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algebra</a:t>
            </a:r>
            <a:r>
              <a:rPr lang="zh-CN" altLang="en-US" dirty="0"/>
              <a:t> </a:t>
            </a:r>
            <a:r>
              <a:rPr lang="en-US" altLang="zh-CN" dirty="0"/>
              <a:t>taught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block-</a:t>
            </a:r>
            <a:r>
              <a:rPr lang="en-US" altLang="zh-CN" dirty="0" err="1"/>
              <a:t>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</a:p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32×32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181D-E42A-2E84-E273-14EB5FA7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DEC96-D572-A203-74DF-A340C5ADAA53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7BC30-69DC-48AB-49CC-0DCBE7610CD9}"/>
              </a:ext>
            </a:extLst>
          </p:cNvPr>
          <p:cNvSpPr/>
          <p:nvPr/>
        </p:nvSpPr>
        <p:spPr>
          <a:xfrm>
            <a:off x="1317589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D663D-DAC9-C8FE-DE41-E9511711FA28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C59F8-1DB5-8272-A081-3A5BB8344D26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DEAD9-CDE6-F995-4DB4-BB2A2BCA771D}"/>
              </a:ext>
            </a:extLst>
          </p:cNvPr>
          <p:cNvSpPr/>
          <p:nvPr/>
        </p:nvSpPr>
        <p:spPr>
          <a:xfrm>
            <a:off x="7811517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D109EB-1512-B383-D30D-4FB97B2674CD}"/>
              </a:ext>
            </a:extLst>
          </p:cNvPr>
          <p:cNvSpPr/>
          <p:nvPr/>
        </p:nvSpPr>
        <p:spPr>
          <a:xfrm>
            <a:off x="4323948" y="405415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8442DC-914B-8F5D-4C7C-062CCE475B0D}"/>
              </a:ext>
            </a:extLst>
          </p:cNvPr>
          <p:cNvSpPr/>
          <p:nvPr/>
        </p:nvSpPr>
        <p:spPr>
          <a:xfrm>
            <a:off x="4323948" y="5246905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1,0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74EE0D-5E21-FF65-677F-FE80B331B0C3}"/>
              </a:ext>
            </a:extLst>
          </p:cNvPr>
          <p:cNvSpPr/>
          <p:nvPr/>
        </p:nvSpPr>
        <p:spPr>
          <a:xfrm>
            <a:off x="1412930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B5CB12-D762-8FAF-E8FA-BD8BEE18B3CE}"/>
              </a:ext>
            </a:extLst>
          </p:cNvPr>
          <p:cNvSpPr/>
          <p:nvPr/>
        </p:nvSpPr>
        <p:spPr>
          <a:xfrm>
            <a:off x="2588321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0,1</a:t>
            </a:r>
            <a:endParaRPr lang="en-CN" sz="3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ACA982-6E67-7CFB-576E-7D428DB11188}"/>
              </a:ext>
            </a:extLst>
          </p:cNvPr>
          <p:cNvCxnSpPr>
            <a:cxnSpLocks/>
          </p:cNvCxnSpPr>
          <p:nvPr/>
        </p:nvCxnSpPr>
        <p:spPr>
          <a:xfrm>
            <a:off x="4450948" y="4356176"/>
            <a:ext cx="0" cy="1781458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F3283-CBD2-BC36-A64F-FFA24434E641}"/>
              </a:ext>
            </a:extLst>
          </p:cNvPr>
          <p:cNvCxnSpPr>
            <a:cxnSpLocks/>
          </p:cNvCxnSpPr>
          <p:nvPr/>
        </p:nvCxnSpPr>
        <p:spPr>
          <a:xfrm>
            <a:off x="1587487" y="4229176"/>
            <a:ext cx="2001668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77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42D4F-A263-F92C-97EF-8AF96AFD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0A00-96B9-3CF8-D3FE-E5D75207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Spatially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EC9C-2285-BFFF-17F5-33A23E52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32×32</a:t>
            </a:r>
          </a:p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accumulating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submatrix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zh-CN" baseline="-25000" dirty="0"/>
              <a:t>0,0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3×(32×32)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40D4-0ABD-1A00-BB86-E9F0772C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4BDDD-40AD-67D6-6FED-297BDBED1CEF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2CA28D-3660-9F38-AB59-506A6F714358}"/>
              </a:ext>
            </a:extLst>
          </p:cNvPr>
          <p:cNvSpPr/>
          <p:nvPr/>
        </p:nvSpPr>
        <p:spPr>
          <a:xfrm>
            <a:off x="1317589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CAC185-7F5B-B88E-3362-66D3D970A1F6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7CB933-C8C3-0ABD-6EA8-897B982CF48D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7FE578-C3D3-5E6A-CD34-C1F115A06291}"/>
              </a:ext>
            </a:extLst>
          </p:cNvPr>
          <p:cNvSpPr/>
          <p:nvPr/>
        </p:nvSpPr>
        <p:spPr>
          <a:xfrm>
            <a:off x="7811517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D0CF02-2325-3B18-7E35-CA8B719CFC9D}"/>
              </a:ext>
            </a:extLst>
          </p:cNvPr>
          <p:cNvSpPr/>
          <p:nvPr/>
        </p:nvSpPr>
        <p:spPr>
          <a:xfrm>
            <a:off x="4323948" y="405415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155B38-FB44-3160-3ACC-543708EE0C1A}"/>
              </a:ext>
            </a:extLst>
          </p:cNvPr>
          <p:cNvSpPr/>
          <p:nvPr/>
        </p:nvSpPr>
        <p:spPr>
          <a:xfrm>
            <a:off x="4323948" y="5246905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1,0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ACAA6-A3BE-4571-B8DE-F97EDE00A014}"/>
              </a:ext>
            </a:extLst>
          </p:cNvPr>
          <p:cNvSpPr/>
          <p:nvPr/>
        </p:nvSpPr>
        <p:spPr>
          <a:xfrm>
            <a:off x="1412930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4DC3D2-F55A-0489-79EA-28CFE722DE90}"/>
              </a:ext>
            </a:extLst>
          </p:cNvPr>
          <p:cNvSpPr/>
          <p:nvPr/>
        </p:nvSpPr>
        <p:spPr>
          <a:xfrm>
            <a:off x="2588321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0,1</a:t>
            </a:r>
            <a:endParaRPr lang="en-CN" sz="32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E7B111-91DC-4C16-CAE2-A64B8F1DED78}"/>
              </a:ext>
            </a:extLst>
          </p:cNvPr>
          <p:cNvCxnSpPr>
            <a:cxnSpLocks/>
          </p:cNvCxnSpPr>
          <p:nvPr/>
        </p:nvCxnSpPr>
        <p:spPr>
          <a:xfrm>
            <a:off x="4450948" y="4356176"/>
            <a:ext cx="0" cy="1781458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A079FF-B1B9-44E5-A605-2966CA68DDA6}"/>
              </a:ext>
            </a:extLst>
          </p:cNvPr>
          <p:cNvCxnSpPr>
            <a:cxnSpLocks/>
          </p:cNvCxnSpPr>
          <p:nvPr/>
        </p:nvCxnSpPr>
        <p:spPr>
          <a:xfrm>
            <a:off x="1587487" y="4229176"/>
            <a:ext cx="2001668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69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4D35-160F-9E80-3497-E8E6CBBE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ABA-D0CD-902F-FA44-FEE8FF9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Spatially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3FDF3-7A2F-EBB4-7D53-D83A2762C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32×32=1024</a:t>
            </a:r>
          </a:p>
          <a:p>
            <a:r>
              <a:rPr lang="en-US" altLang="zh-CN" dirty="0"/>
              <a:t>32×32×4B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4kB,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matrices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12kB</a:t>
            </a:r>
          </a:p>
          <a:p>
            <a:r>
              <a:rPr lang="en-US" altLang="zh-CN" dirty="0"/>
              <a:t>Hopefully,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fits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L1</a:t>
            </a:r>
            <a:endParaRPr lang="en-CN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5F71-285C-DD43-61CB-9B81A6AD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DB8C6-D6D4-88ED-087C-6A3FBC1E0327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82F5D-5D14-CE28-384F-FFB12A3FB7A6}"/>
              </a:ext>
            </a:extLst>
          </p:cNvPr>
          <p:cNvSpPr/>
          <p:nvPr/>
        </p:nvSpPr>
        <p:spPr>
          <a:xfrm>
            <a:off x="1317589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59824-6DDB-8858-8A9A-3D7648F7234B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CEA1A-974E-FB6A-F11E-22CF6DF97E83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A6EE6-1D6A-4FB7-DED3-4555724BEBD1}"/>
              </a:ext>
            </a:extLst>
          </p:cNvPr>
          <p:cNvSpPr/>
          <p:nvPr/>
        </p:nvSpPr>
        <p:spPr>
          <a:xfrm>
            <a:off x="7811517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1D0C0-B919-D648-D5B7-9E3719253EED}"/>
              </a:ext>
            </a:extLst>
          </p:cNvPr>
          <p:cNvSpPr/>
          <p:nvPr/>
        </p:nvSpPr>
        <p:spPr>
          <a:xfrm>
            <a:off x="4323948" y="4054151"/>
            <a:ext cx="1042772" cy="10347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0F7A13-521E-3359-C23B-FA4692152933}"/>
              </a:ext>
            </a:extLst>
          </p:cNvPr>
          <p:cNvSpPr/>
          <p:nvPr/>
        </p:nvSpPr>
        <p:spPr>
          <a:xfrm>
            <a:off x="4323948" y="5246905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1,0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4A8331-625F-6D92-1BEB-07DE5AD0F4DD}"/>
              </a:ext>
            </a:extLst>
          </p:cNvPr>
          <p:cNvSpPr/>
          <p:nvPr/>
        </p:nvSpPr>
        <p:spPr>
          <a:xfrm>
            <a:off x="1412930" y="3982431"/>
            <a:ext cx="1042772" cy="10347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0977A-AEDA-2DB2-B4EC-27D49E7C20A0}"/>
              </a:ext>
            </a:extLst>
          </p:cNvPr>
          <p:cNvSpPr/>
          <p:nvPr/>
        </p:nvSpPr>
        <p:spPr>
          <a:xfrm>
            <a:off x="2588321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0,1</a:t>
            </a:r>
            <a:endParaRPr lang="en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64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B4B0-D798-F5B5-0DEA-A1E75691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13D8-D8B5-4EEE-B5BA-89574869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61BB-3938-F8DD-4771-639C9E24D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88"/>
            <a:ext cx="11176000" cy="4351338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bigger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reuse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</a:p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3n</a:t>
            </a:r>
            <a:r>
              <a:rPr lang="en-US" altLang="zh-CN" baseline="30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lvl="1"/>
            <a:r>
              <a:rPr lang="en-US" altLang="zh-CN" dirty="0"/>
              <a:t>3n</a:t>
            </a:r>
            <a:r>
              <a:rPr lang="en-US" altLang="zh-CN" baseline="30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L1: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favor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inevitable</a:t>
            </a:r>
          </a:p>
          <a:p>
            <a:pPr lvl="1"/>
            <a:r>
              <a:rPr lang="en-US" altLang="zh-CN" dirty="0"/>
              <a:t>n</a:t>
            </a:r>
            <a:r>
              <a:rPr lang="en-US" altLang="zh-CN" baseline="30000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core: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favored</a:t>
            </a:r>
            <a:r>
              <a:rPr lang="zh-CN" altLang="en-US" dirty="0"/>
              <a:t> </a:t>
            </a:r>
            <a:r>
              <a:rPr lang="en-US" altLang="zh-CN" dirty="0"/>
              <a:t>trying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maximize</a:t>
            </a:r>
            <a:r>
              <a:rPr lang="zh-CN" altLang="en-US" dirty="0"/>
              <a:t> </a:t>
            </a:r>
            <a:endParaRPr lang="en-CN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A89EC-9BEC-4BB7-4BD0-36405C5A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D9408-17F1-B566-1C60-933CF5BCA00D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C78C0-E627-3DDC-1445-7E737B420C7B}"/>
              </a:ext>
            </a:extLst>
          </p:cNvPr>
          <p:cNvSpPr/>
          <p:nvPr/>
        </p:nvSpPr>
        <p:spPr>
          <a:xfrm>
            <a:off x="1317589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592D1-CE90-1BFF-8BB3-C8849E39C9F5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DB79B-4032-4033-586D-461681A97985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E5285E-DEAA-A383-F08A-A5B57303D111}"/>
              </a:ext>
            </a:extLst>
          </p:cNvPr>
          <p:cNvSpPr/>
          <p:nvPr/>
        </p:nvSpPr>
        <p:spPr>
          <a:xfrm>
            <a:off x="7811517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932735-C473-8F20-C86C-E9A8C35B30D8}"/>
              </a:ext>
            </a:extLst>
          </p:cNvPr>
          <p:cNvSpPr/>
          <p:nvPr/>
        </p:nvSpPr>
        <p:spPr>
          <a:xfrm>
            <a:off x="4323948" y="4054151"/>
            <a:ext cx="1042772" cy="10347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6F153-585E-0659-8CEB-15107728FBB7}"/>
              </a:ext>
            </a:extLst>
          </p:cNvPr>
          <p:cNvSpPr/>
          <p:nvPr/>
        </p:nvSpPr>
        <p:spPr>
          <a:xfrm>
            <a:off x="4323948" y="5246905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1,0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71E77-AE21-58CB-0D92-D85240FB3F8F}"/>
              </a:ext>
            </a:extLst>
          </p:cNvPr>
          <p:cNvSpPr/>
          <p:nvPr/>
        </p:nvSpPr>
        <p:spPr>
          <a:xfrm>
            <a:off x="1412930" y="3982431"/>
            <a:ext cx="1042772" cy="10347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97D2C-4AD8-8F6F-9D33-8B0EE4C1B4F8}"/>
              </a:ext>
            </a:extLst>
          </p:cNvPr>
          <p:cNvSpPr/>
          <p:nvPr/>
        </p:nvSpPr>
        <p:spPr>
          <a:xfrm>
            <a:off x="2588321" y="398243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0,1</a:t>
            </a:r>
            <a:endParaRPr lang="en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58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3E3F-6470-4DBB-A215-62CD99F1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7F0E-07F5-023A-E964-3A9C7935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95"/>
            <a:ext cx="10515600" cy="1325563"/>
          </a:xfrm>
        </p:spPr>
        <p:txBody>
          <a:bodyPr/>
          <a:lstStyle/>
          <a:p>
            <a:r>
              <a:rPr lang="en-CN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yet!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D818-A762-2725-80A4-76E51B3D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88"/>
            <a:ext cx="11176000" cy="4351338"/>
          </a:xfrm>
        </p:spPr>
        <p:txBody>
          <a:bodyPr/>
          <a:lstStyle/>
          <a:p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fine-grain</a:t>
            </a:r>
            <a:r>
              <a:rPr lang="zh-CN" altLang="en-US" dirty="0"/>
              <a:t> </a:t>
            </a:r>
            <a:r>
              <a:rPr lang="en-US" altLang="zh-CN" dirty="0"/>
              <a:t>view.</a:t>
            </a:r>
          </a:p>
          <a:p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accessed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</a:p>
          <a:p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submatrix</a:t>
            </a:r>
            <a:endParaRPr lang="en-CN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008F-5D4E-F8F1-52E4-5E453E09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AB70F-8D3E-8CA2-CE9D-E26E9736934F}"/>
              </a:ext>
            </a:extLst>
          </p:cNvPr>
          <p:cNvSpPr/>
          <p:nvPr/>
        </p:nvSpPr>
        <p:spPr>
          <a:xfrm>
            <a:off x="1252190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A</a:t>
            </a:r>
            <a:endParaRPr lang="en-CN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89B8C-A9A6-BB1C-8903-BA8CC66BC0A4}"/>
              </a:ext>
            </a:extLst>
          </p:cNvPr>
          <p:cNvSpPr/>
          <p:nvPr/>
        </p:nvSpPr>
        <p:spPr>
          <a:xfrm>
            <a:off x="4199606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B</a:t>
            </a:r>
            <a:endParaRPr lang="en-CN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1B5E1-EDB4-2028-F8C3-C17D2D87EAFF}"/>
              </a:ext>
            </a:extLst>
          </p:cNvPr>
          <p:cNvSpPr/>
          <p:nvPr/>
        </p:nvSpPr>
        <p:spPr>
          <a:xfrm>
            <a:off x="7678898" y="3877691"/>
            <a:ext cx="2615184" cy="2615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C</a:t>
            </a:r>
            <a:endParaRPr lang="en-CN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7DA94-6461-F302-005D-94CFD3462222}"/>
              </a:ext>
            </a:extLst>
          </p:cNvPr>
          <p:cNvSpPr txBox="1"/>
          <p:nvPr/>
        </p:nvSpPr>
        <p:spPr>
          <a:xfrm>
            <a:off x="7044705" y="48393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</a:t>
            </a:r>
            <a:endParaRPr lang="en-CN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10B1B-7663-75F6-4526-E7AB82C831E4}"/>
              </a:ext>
            </a:extLst>
          </p:cNvPr>
          <p:cNvSpPr/>
          <p:nvPr/>
        </p:nvSpPr>
        <p:spPr>
          <a:xfrm>
            <a:off x="7811517" y="3982431"/>
            <a:ext cx="1042772" cy="1034798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40BE38-9F02-AC6A-E502-7A1E7D5CB4A6}"/>
              </a:ext>
            </a:extLst>
          </p:cNvPr>
          <p:cNvSpPr/>
          <p:nvPr/>
        </p:nvSpPr>
        <p:spPr>
          <a:xfrm>
            <a:off x="1376532" y="4054151"/>
            <a:ext cx="1042772" cy="1034798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8BB8D-F725-74F8-6095-D2D3A3F80EB2}"/>
              </a:ext>
            </a:extLst>
          </p:cNvPr>
          <p:cNvSpPr/>
          <p:nvPr/>
        </p:nvSpPr>
        <p:spPr>
          <a:xfrm>
            <a:off x="2600229" y="4041451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0,1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D98E9-4B3F-62BB-4F8C-1F012160BE2A}"/>
              </a:ext>
            </a:extLst>
          </p:cNvPr>
          <p:cNvSpPr/>
          <p:nvPr/>
        </p:nvSpPr>
        <p:spPr>
          <a:xfrm>
            <a:off x="4294947" y="3982431"/>
            <a:ext cx="1042772" cy="1034798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0,0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D9BC12-B961-BB81-A5D9-6E3DBF621725}"/>
              </a:ext>
            </a:extLst>
          </p:cNvPr>
          <p:cNvSpPr/>
          <p:nvPr/>
        </p:nvSpPr>
        <p:spPr>
          <a:xfrm>
            <a:off x="4294947" y="5146865"/>
            <a:ext cx="1042772" cy="1034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B</a:t>
            </a:r>
            <a:r>
              <a:rPr lang="en-US" altLang="zh-CN" sz="3200" baseline="-25000" dirty="0">
                <a:solidFill>
                  <a:schemeClr val="tx1"/>
                </a:solidFill>
              </a:rPr>
              <a:t>1,0</a:t>
            </a:r>
            <a:endParaRPr lang="en-CN" sz="3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342EF7-791F-BACA-2C13-6425D4216AE5}"/>
              </a:ext>
            </a:extLst>
          </p:cNvPr>
          <p:cNvCxnSpPr>
            <a:cxnSpLocks/>
          </p:cNvCxnSpPr>
          <p:nvPr/>
        </p:nvCxnSpPr>
        <p:spPr>
          <a:xfrm>
            <a:off x="1469270" y="4178376"/>
            <a:ext cx="8421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24F64-6035-F9CE-238F-5BB9291035AF}"/>
              </a:ext>
            </a:extLst>
          </p:cNvPr>
          <p:cNvCxnSpPr>
            <a:cxnSpLocks/>
          </p:cNvCxnSpPr>
          <p:nvPr/>
        </p:nvCxnSpPr>
        <p:spPr>
          <a:xfrm>
            <a:off x="4428370" y="4054151"/>
            <a:ext cx="0" cy="916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8BD1B-C8E4-A2C7-F8BE-4E0B07CCAC48}"/>
              </a:ext>
            </a:extLst>
          </p:cNvPr>
          <p:cNvSpPr/>
          <p:nvPr/>
        </p:nvSpPr>
        <p:spPr>
          <a:xfrm>
            <a:off x="7887717" y="4041451"/>
            <a:ext cx="303783" cy="3101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147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061-E1BE-D4D0-3DDC-F5B50055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365124"/>
            <a:ext cx="10515600" cy="1325563"/>
          </a:xfrm>
        </p:spPr>
        <p:txBody>
          <a:bodyPr/>
          <a:lstStyle/>
          <a:p>
            <a:r>
              <a:rPr lang="en-US" altLang="zh-CN" dirty="0"/>
              <a:t>Homework: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GeMM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D0FD-A6BB-3A4D-17A6-1BC6DDE5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916112"/>
            <a:ext cx="11137900" cy="4351338"/>
          </a:xfrm>
        </p:spPr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believe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SIMD,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</a:p>
          <a:p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sets.</a:t>
            </a:r>
          </a:p>
          <a:p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judge.</a:t>
            </a:r>
          </a:p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2048</a:t>
            </a:r>
            <a:r>
              <a:rPr lang="en-US" altLang="zh-CN" baseline="30000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O3</a:t>
            </a:r>
            <a:r>
              <a:rPr lang="zh-CN" altLang="en-US" dirty="0"/>
              <a:t> </a:t>
            </a:r>
            <a:r>
              <a:rPr lang="en-US" altLang="zh-CN" dirty="0"/>
              <a:t>enabled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0.5s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22846-0B7E-1758-0E48-FC1E343C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014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730B-8DF2-CD78-A35B-72616E83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37"/>
            <a:ext cx="10515600" cy="1325563"/>
          </a:xfrm>
        </p:spPr>
        <p:txBody>
          <a:bodyPr/>
          <a:lstStyle/>
          <a:p>
            <a:r>
              <a:rPr lang="en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7B75-9512-760A-96B7-E6CA7443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Bigger</a:t>
            </a:r>
            <a:r>
              <a:rPr lang="zh-CN" altLang="en-US" sz="4000" dirty="0"/>
              <a:t> </a:t>
            </a:r>
            <a:r>
              <a:rPr lang="en-US" altLang="zh-CN" sz="4000" dirty="0"/>
              <a:t>block</a:t>
            </a:r>
          </a:p>
          <a:p>
            <a:pPr lvl="1"/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conflicts:</a:t>
            </a:r>
            <a:r>
              <a:rPr lang="zh-CN" altLang="en-US" sz="3600" dirty="0"/>
              <a:t> </a:t>
            </a:r>
            <a:r>
              <a:rPr lang="en-US" altLang="zh-CN" sz="3600" dirty="0"/>
              <a:t>Fewer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</a:p>
          <a:p>
            <a:pPr lvl="1"/>
            <a:r>
              <a:rPr lang="en-US" altLang="zh-CN" sz="3600" dirty="0"/>
              <a:t>Fewer</a:t>
            </a:r>
            <a:r>
              <a:rPr lang="zh-CN" altLang="en-US" sz="3600" dirty="0"/>
              <a:t> </a:t>
            </a:r>
            <a:r>
              <a:rPr lang="en-US" altLang="zh-CN" sz="3600" dirty="0"/>
              <a:t>first</a:t>
            </a:r>
            <a:r>
              <a:rPr lang="zh-CN" altLang="en-US" sz="3600" dirty="0"/>
              <a:t> </a:t>
            </a:r>
            <a:r>
              <a:rPr lang="en-US" altLang="zh-CN" sz="3600" dirty="0"/>
              <a:t>access</a:t>
            </a:r>
            <a:r>
              <a:rPr lang="zh-CN" altLang="en-US" sz="3600" dirty="0"/>
              <a:t> </a:t>
            </a:r>
            <a:r>
              <a:rPr lang="en-US" altLang="zh-CN" sz="3600" dirty="0"/>
              <a:t>miss</a:t>
            </a:r>
          </a:p>
          <a:p>
            <a:pPr lvl="1"/>
            <a:r>
              <a:rPr lang="en-US" altLang="zh-CN" sz="3600" dirty="0"/>
              <a:t>May</a:t>
            </a:r>
            <a:r>
              <a:rPr lang="zh-CN" altLang="en-US" sz="3600" dirty="0"/>
              <a:t> </a:t>
            </a:r>
            <a:r>
              <a:rPr lang="en-US" altLang="zh-CN" sz="3600" dirty="0"/>
              <a:t>increase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latency</a:t>
            </a:r>
            <a:r>
              <a:rPr lang="zh-CN" altLang="en-US" sz="3600" dirty="0"/>
              <a:t> </a:t>
            </a: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missing</a:t>
            </a:r>
          </a:p>
          <a:p>
            <a:pPr lvl="1"/>
            <a:r>
              <a:rPr lang="en-US" altLang="zh-CN" sz="3600" dirty="0"/>
              <a:t>Fewer</a:t>
            </a:r>
            <a:r>
              <a:rPr lang="zh-CN" altLang="en-US" sz="3600" dirty="0"/>
              <a:t> </a:t>
            </a:r>
            <a:r>
              <a:rPr lang="en-US" altLang="zh-CN" sz="3600" dirty="0"/>
              <a:t>bits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indexing,</a:t>
            </a:r>
            <a:r>
              <a:rPr lang="zh-CN" altLang="en-US" sz="3600" dirty="0"/>
              <a:t> </a:t>
            </a:r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bits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offset</a:t>
            </a:r>
          </a:p>
          <a:p>
            <a:pPr lvl="1"/>
            <a:r>
              <a:rPr lang="en-US" altLang="zh-CN" sz="3600" dirty="0"/>
              <a:t>Tag</a:t>
            </a:r>
            <a:r>
              <a:rPr lang="zh-CN" altLang="en-US" sz="3600" dirty="0"/>
              <a:t> </a:t>
            </a:r>
            <a:r>
              <a:rPr lang="en-US" altLang="zh-CN" sz="3600" dirty="0"/>
              <a:t>unchanged</a:t>
            </a:r>
          </a:p>
          <a:p>
            <a:pPr lvl="1"/>
            <a:r>
              <a:rPr lang="en-US" altLang="zh-CN" sz="3600" dirty="0"/>
              <a:t>Fewer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Tag</a:t>
            </a:r>
            <a:r>
              <a:rPr lang="zh-CN" altLang="en-US" sz="3600" dirty="0"/>
              <a:t> </a:t>
            </a:r>
            <a:r>
              <a:rPr lang="en-US" altLang="zh-CN" sz="3600" dirty="0"/>
              <a:t>unchanged:</a:t>
            </a:r>
            <a:r>
              <a:rPr lang="zh-CN" altLang="en-US" sz="3600" dirty="0"/>
              <a:t> </a:t>
            </a:r>
            <a:r>
              <a:rPr lang="en-US" altLang="zh-CN" sz="3600" dirty="0"/>
              <a:t>Lower</a:t>
            </a:r>
            <a:r>
              <a:rPr lang="zh-CN" altLang="en-US" sz="3600" dirty="0"/>
              <a:t> </a:t>
            </a:r>
            <a:r>
              <a:rPr lang="en-US" altLang="zh-CN" sz="3600" dirty="0"/>
              <a:t>overhead</a:t>
            </a:r>
            <a:endParaRPr lang="en-CN" altLang="zh-CN" sz="3600" dirty="0"/>
          </a:p>
          <a:p>
            <a:endParaRPr lang="en-US" altLang="zh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A4B9-A406-7F27-560F-85EC72D1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CB522-3B3E-D4DE-E747-B50DC6D34B91}"/>
              </a:ext>
            </a:extLst>
          </p:cNvPr>
          <p:cNvSpPr/>
          <p:nvPr/>
        </p:nvSpPr>
        <p:spPr>
          <a:xfrm>
            <a:off x="1374243" y="623238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FD178-EEF5-6CE9-BC22-C3F95DCF9179}"/>
              </a:ext>
            </a:extLst>
          </p:cNvPr>
          <p:cNvSpPr/>
          <p:nvPr/>
        </p:nvSpPr>
        <p:spPr>
          <a:xfrm>
            <a:off x="5191170" y="623238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784A2-6B80-1B86-CC93-284D8EC8C00A}"/>
              </a:ext>
            </a:extLst>
          </p:cNvPr>
          <p:cNvSpPr/>
          <p:nvPr/>
        </p:nvSpPr>
        <p:spPr>
          <a:xfrm>
            <a:off x="7546443" y="621982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2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D30B-B2E2-D583-B2CB-90512F39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9" y="347479"/>
            <a:ext cx="10515600" cy="1325563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FCB6B-AE2A-16D9-4B8B-0797E550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F0EBE-3733-981B-5C25-4BD15A38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39" y="1673042"/>
            <a:ext cx="7517823" cy="3771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935C6-5257-FDE5-8CB6-0A388A4491BE}"/>
              </a:ext>
            </a:extLst>
          </p:cNvPr>
          <p:cNvSpPr/>
          <p:nvPr/>
        </p:nvSpPr>
        <p:spPr>
          <a:xfrm>
            <a:off x="8862646" y="3727937"/>
            <a:ext cx="3179299" cy="506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EB258-7516-C3BC-07E5-B97F179B6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9" y="2043703"/>
            <a:ext cx="5272537" cy="4351338"/>
          </a:xfrm>
        </p:spPr>
        <p:txBody>
          <a:bodyPr/>
          <a:lstStyle/>
          <a:p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fast!</a:t>
            </a:r>
          </a:p>
          <a:p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CPU,</a:t>
            </a:r>
            <a:r>
              <a:rPr lang="zh-CN" altLang="en-US" dirty="0"/>
              <a:t> </a:t>
            </a:r>
            <a:r>
              <a:rPr lang="en-US" altLang="zh-CN" dirty="0"/>
              <a:t>whose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4.3GHz</a:t>
            </a:r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~0.23ns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8262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9518-9171-8091-2A7B-5CB5C90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2084"/>
            <a:ext cx="10515600" cy="1325563"/>
          </a:xfrm>
        </p:spPr>
        <p:txBody>
          <a:bodyPr/>
          <a:lstStyle/>
          <a:p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7076-E2FA-4F49-9D67-2AB1E18B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76" y="1573212"/>
            <a:ext cx="6248824" cy="4738688"/>
          </a:xfrm>
        </p:spPr>
        <p:txBody>
          <a:bodyPr/>
          <a:lstStyle/>
          <a:p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r>
              <a:rPr lang="en-US" altLang="zh-CN" dirty="0"/>
              <a:t>Bigger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adjacent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scattering</a:t>
            </a:r>
            <a:r>
              <a:rPr lang="zh-CN" altLang="en-US" dirty="0"/>
              <a:t> </a:t>
            </a:r>
            <a:r>
              <a:rPr lang="en-US" altLang="zh-CN" dirty="0"/>
              <a:t>accesses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conflicts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32-128B</a:t>
            </a:r>
          </a:p>
          <a:p>
            <a:pPr lvl="1"/>
            <a:r>
              <a:rPr lang="en-US" altLang="zh-CN" dirty="0"/>
              <a:t>Program-dependent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E7B1A-7F52-0784-7C45-C705E361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40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60F2C-E652-FB9B-96EC-243E6097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825625"/>
            <a:ext cx="4597400" cy="353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FCD2E-AED9-FAF4-AFE4-DDBE31BBC9C3}"/>
              </a:ext>
            </a:extLst>
          </p:cNvPr>
          <p:cNvSpPr txBox="1"/>
          <p:nvPr/>
        </p:nvSpPr>
        <p:spPr>
          <a:xfrm>
            <a:off x="10083299" y="5252571"/>
            <a:ext cx="1854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Block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endParaRPr lang="en-C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5B5E-ED8F-F2C1-EB62-4A955D3ECBDC}"/>
              </a:ext>
            </a:extLst>
          </p:cNvPr>
          <p:cNvSpPr txBox="1"/>
          <p:nvPr/>
        </p:nvSpPr>
        <p:spPr>
          <a:xfrm rot="16200000">
            <a:off x="5827275" y="2283975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Miss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Rate</a:t>
            </a:r>
            <a:endParaRPr lang="en-CN" sz="2800" b="1" dirty="0"/>
          </a:p>
        </p:txBody>
      </p:sp>
    </p:spTree>
    <p:extLst>
      <p:ext uri="{BB962C8B-B14F-4D97-AF65-F5344CB8AC3E}">
        <p14:creationId xmlns:p14="http://schemas.microsoft.com/office/powerpoint/2010/main" val="3995121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2D39-068F-547B-03DF-D8B4FE89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3" y="0"/>
            <a:ext cx="10515600" cy="1325563"/>
          </a:xfrm>
        </p:spPr>
        <p:txBody>
          <a:bodyPr/>
          <a:lstStyle/>
          <a:p>
            <a:r>
              <a:rPr lang="en-US" altLang="zh-CN" dirty="0"/>
              <a:t>Conflict</a:t>
            </a:r>
            <a:r>
              <a:rPr lang="zh-CN" altLang="en-US" dirty="0"/>
              <a:t> </a:t>
            </a:r>
            <a:r>
              <a:rPr lang="en-US" altLang="zh-CN" dirty="0"/>
              <a:t>(w5d1/</a:t>
            </a:r>
            <a:r>
              <a:rPr lang="en-US" altLang="zh-CN" dirty="0" err="1"/>
              <a:t>transpose.c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57B0A-2DD3-CEAD-55FB-E22E1F102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3" y="1325563"/>
            <a:ext cx="10951029" cy="5226731"/>
          </a:xfrm>
        </p:spPr>
        <p:txBody>
          <a:bodyPr>
            <a:normAutofit/>
          </a:bodyPr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surprise,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replicate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laptop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</a:p>
          <a:p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1024x1024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</a:p>
          <a:p>
            <a:pPr lvl="1"/>
            <a:r>
              <a:rPr lang="en-US" altLang="zh-CN" dirty="0"/>
              <a:t>100%</a:t>
            </a:r>
          </a:p>
          <a:p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1023x1023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</a:p>
          <a:p>
            <a:pPr lvl="1"/>
            <a:r>
              <a:rPr lang="en-US" altLang="zh-CN" dirty="0"/>
              <a:t>-2047:</a:t>
            </a:r>
            <a:r>
              <a:rPr lang="zh-CN" altLang="en-US" dirty="0"/>
              <a:t> </a:t>
            </a:r>
            <a:r>
              <a:rPr lang="en-US" altLang="zh-CN" dirty="0"/>
              <a:t>-2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</a:p>
          <a:p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1025x1025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</a:p>
          <a:p>
            <a:pPr lvl="1"/>
            <a:r>
              <a:rPr lang="en-US" altLang="zh-CN" dirty="0"/>
              <a:t>2049: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E5AA-0412-F799-2507-C071E781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02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1C4A-B88F-7DC2-9391-8397D470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759E-B0E4-FFCC-4A94-D632614A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3" y="0"/>
            <a:ext cx="10515600" cy="1325563"/>
          </a:xfrm>
        </p:spPr>
        <p:txBody>
          <a:bodyPr/>
          <a:lstStyle/>
          <a:p>
            <a:r>
              <a:rPr lang="en-US" altLang="zh-CN" dirty="0"/>
              <a:t>Conflict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64BE2-EF65-E6BA-A504-E40173FB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3" y="1325563"/>
            <a:ext cx="10951029" cy="522673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N=1024,</a:t>
            </a:r>
            <a:r>
              <a:rPr lang="zh-CN" altLang="en-US" sz="4000" dirty="0"/>
              <a:t> </a:t>
            </a:r>
            <a:r>
              <a:rPr lang="en-CN" altLang="zh-CN" sz="4000" dirty="0"/>
              <a:t>i</a:t>
            </a:r>
            <a:r>
              <a:rPr lang="zh-CN" altLang="en-US" sz="4000" dirty="0"/>
              <a:t>*</a:t>
            </a:r>
            <a:r>
              <a:rPr lang="en-US" altLang="zh-CN" sz="4000" dirty="0" err="1"/>
              <a:t>N+j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too</a:t>
            </a:r>
            <a:r>
              <a:rPr lang="zh-CN" altLang="en-US" sz="4000" dirty="0"/>
              <a:t> </a:t>
            </a:r>
            <a:r>
              <a:rPr lang="en-US" altLang="zh-CN" sz="4000" dirty="0"/>
              <a:t>perfect</a:t>
            </a:r>
            <a:r>
              <a:rPr lang="zh-CN" altLang="en-US" sz="4000" dirty="0"/>
              <a:t> </a:t>
            </a:r>
            <a:r>
              <a:rPr lang="en-US" altLang="zh-CN" sz="4000" dirty="0"/>
              <a:t>aligned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/>
              <a:t>cache</a:t>
            </a:r>
            <a:r>
              <a:rPr lang="zh-CN" altLang="en-US" sz="4000" dirty="0"/>
              <a:t> </a:t>
            </a:r>
            <a:r>
              <a:rPr lang="en-US" altLang="zh-CN" sz="4000" dirty="0"/>
              <a:t>way</a:t>
            </a:r>
            <a:r>
              <a:rPr lang="zh-CN" altLang="en-US" sz="4000" dirty="0"/>
              <a:t> </a:t>
            </a:r>
            <a:r>
              <a:rPr lang="en-US" altLang="zh-CN" sz="4000" dirty="0"/>
              <a:t>associativity,</a:t>
            </a:r>
            <a:r>
              <a:rPr lang="zh-CN" altLang="en-US" sz="4000" dirty="0"/>
              <a:t> </a:t>
            </a:r>
            <a:r>
              <a:rPr lang="en-US" altLang="zh-CN" sz="4000" dirty="0"/>
              <a:t>which</a:t>
            </a:r>
            <a:r>
              <a:rPr lang="zh-CN" altLang="en-US" sz="4000" dirty="0"/>
              <a:t> </a:t>
            </a:r>
            <a:r>
              <a:rPr lang="en-US" altLang="zh-CN" sz="4000" dirty="0"/>
              <a:t>causes</a:t>
            </a:r>
            <a:r>
              <a:rPr lang="zh-CN" altLang="en-US" sz="4000" dirty="0"/>
              <a:t> </a:t>
            </a:r>
            <a:r>
              <a:rPr lang="en-US" altLang="zh-CN" sz="4000" dirty="0"/>
              <a:t>associativity</a:t>
            </a:r>
            <a:r>
              <a:rPr lang="zh-CN" altLang="en-US" sz="4000" dirty="0"/>
              <a:t> </a:t>
            </a:r>
            <a:r>
              <a:rPr lang="en-US" altLang="zh-CN" sz="4000" dirty="0"/>
              <a:t>conflict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frequently</a:t>
            </a:r>
            <a:r>
              <a:rPr lang="zh-CN" altLang="en-US" sz="4000" dirty="0"/>
              <a:t> </a:t>
            </a:r>
            <a:r>
              <a:rPr lang="en-US" altLang="zh-CN" sz="4000" dirty="0"/>
              <a:t>kick</a:t>
            </a:r>
            <a:r>
              <a:rPr lang="zh-CN" altLang="en-US" sz="4000" dirty="0"/>
              <a:t> </a:t>
            </a:r>
            <a:r>
              <a:rPr lang="en-US" altLang="zh-CN" sz="4000" dirty="0"/>
              <a:t>out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bring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values.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should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A545-7337-F6A0-6958-48D3BFAF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0417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0D24-A28F-3467-2D3E-C5E72E6F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5"/>
            <a:ext cx="10515600" cy="1325563"/>
          </a:xfrm>
        </p:spPr>
        <p:txBody>
          <a:bodyPr/>
          <a:lstStyle/>
          <a:p>
            <a:r>
              <a:rPr lang="en-US" altLang="zh-CN" dirty="0"/>
              <a:t>Way-Skewed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C70D-B0E7-7628-58BD-C98F1FCE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572"/>
            <a:ext cx="10515600" cy="1542752"/>
          </a:xfrm>
        </p:spPr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entries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EF70-D22C-2FA7-A615-CD46DAD1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43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DE164E-190F-2EAB-2566-189C220B1D45}"/>
              </a:ext>
            </a:extLst>
          </p:cNvPr>
          <p:cNvSpPr/>
          <p:nvPr/>
        </p:nvSpPr>
        <p:spPr>
          <a:xfrm>
            <a:off x="838200" y="5166364"/>
            <a:ext cx="2937164" cy="1326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Assoc.</a:t>
            </a:r>
            <a:r>
              <a:rPr lang="zh-CN" altLang="en-US" sz="3600" dirty="0"/>
              <a:t> </a:t>
            </a:r>
            <a:r>
              <a:rPr lang="en-US" altLang="zh-CN" sz="3600" dirty="0"/>
              <a:t>Way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endParaRPr lang="en-C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62984-FBFA-E2B9-32E6-ABF86C494A26}"/>
              </a:ext>
            </a:extLst>
          </p:cNvPr>
          <p:cNvSpPr/>
          <p:nvPr/>
        </p:nvSpPr>
        <p:spPr>
          <a:xfrm>
            <a:off x="1201882" y="2860450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495BC-31E4-788A-8703-20F3EF5A3654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306782" y="3331505"/>
            <a:ext cx="0" cy="183485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2C5934B-908A-7822-3BDF-D313141BDB13}"/>
              </a:ext>
            </a:extLst>
          </p:cNvPr>
          <p:cNvSpPr/>
          <p:nvPr/>
        </p:nvSpPr>
        <p:spPr>
          <a:xfrm>
            <a:off x="1322614" y="3863978"/>
            <a:ext cx="1959429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Skew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A7EA67-D5F1-BBC8-B81D-DFA6A4FCF1B1}"/>
              </a:ext>
            </a:extLst>
          </p:cNvPr>
          <p:cNvSpPr/>
          <p:nvPr/>
        </p:nvSpPr>
        <p:spPr>
          <a:xfrm>
            <a:off x="4155375" y="5174117"/>
            <a:ext cx="2937164" cy="1326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Assoc.</a:t>
            </a:r>
            <a:r>
              <a:rPr lang="zh-CN" altLang="en-US" sz="3600" dirty="0"/>
              <a:t> </a:t>
            </a:r>
            <a:r>
              <a:rPr lang="en-US" altLang="zh-CN" sz="3600" dirty="0"/>
              <a:t>Way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endParaRPr lang="en-CN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26EDE9-6445-AD03-FCAB-ADA314CACEBD}"/>
              </a:ext>
            </a:extLst>
          </p:cNvPr>
          <p:cNvSpPr/>
          <p:nvPr/>
        </p:nvSpPr>
        <p:spPr>
          <a:xfrm>
            <a:off x="4519057" y="2868203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78658A-FAD4-B858-FC9C-157005705C1C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623957" y="3339258"/>
            <a:ext cx="0" cy="183485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7D7C88B-9EEC-6458-4E37-93104AEB5A2F}"/>
              </a:ext>
            </a:extLst>
          </p:cNvPr>
          <p:cNvSpPr/>
          <p:nvPr/>
        </p:nvSpPr>
        <p:spPr>
          <a:xfrm>
            <a:off x="4639789" y="3871731"/>
            <a:ext cx="1959429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Skew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99FAE0-3AEB-2D3C-A365-9D7228A0121F}"/>
              </a:ext>
            </a:extLst>
          </p:cNvPr>
          <p:cNvSpPr/>
          <p:nvPr/>
        </p:nvSpPr>
        <p:spPr>
          <a:xfrm>
            <a:off x="7472550" y="5166364"/>
            <a:ext cx="2937164" cy="1326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Assoc.</a:t>
            </a:r>
            <a:r>
              <a:rPr lang="zh-CN" altLang="en-US" sz="3600" dirty="0"/>
              <a:t> </a:t>
            </a:r>
            <a:r>
              <a:rPr lang="en-US" altLang="zh-CN" sz="3600" dirty="0"/>
              <a:t>Way</a:t>
            </a:r>
            <a:r>
              <a:rPr lang="zh-CN" altLang="en-US" sz="3600" dirty="0"/>
              <a:t> </a:t>
            </a:r>
            <a:r>
              <a:rPr lang="en-US" altLang="zh-CN" sz="3600" dirty="0"/>
              <a:t>3</a:t>
            </a:r>
            <a:endParaRPr lang="en-CN" sz="3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102A0A-A054-63B3-7A74-641D96C39B95}"/>
              </a:ext>
            </a:extLst>
          </p:cNvPr>
          <p:cNvSpPr/>
          <p:nvPr/>
        </p:nvSpPr>
        <p:spPr>
          <a:xfrm>
            <a:off x="7836232" y="2860450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0E777F-5391-8DFF-5078-7DA434F13B1E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8941132" y="3331505"/>
            <a:ext cx="0" cy="183485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035EB4B-5D80-216F-467C-DA1869224583}"/>
              </a:ext>
            </a:extLst>
          </p:cNvPr>
          <p:cNvSpPr/>
          <p:nvPr/>
        </p:nvSpPr>
        <p:spPr>
          <a:xfrm>
            <a:off x="7956964" y="3863978"/>
            <a:ext cx="1959429" cy="84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Skew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70160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F8B5-9FFF-B2C5-3890-592021EC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Overwhelming</a:t>
            </a:r>
            <a:r>
              <a:rPr lang="zh-CN" altLang="en-US" dirty="0"/>
              <a:t> </a:t>
            </a:r>
            <a:r>
              <a:rPr lang="en-US" altLang="zh-CN" dirty="0"/>
              <a:t>Conflicts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BF96-758D-D60A-DC53-2D6A7D62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</a:p>
          <a:p>
            <a:r>
              <a:rPr lang="en-US" altLang="zh-CN" dirty="0"/>
              <a:t>Kick</a:t>
            </a:r>
            <a:r>
              <a:rPr lang="zh-CN" altLang="en-US" dirty="0"/>
              <a:t> </a:t>
            </a:r>
            <a:r>
              <a:rPr lang="en-US" altLang="zh-CN" dirty="0"/>
              <a:t>out.</a:t>
            </a:r>
          </a:p>
          <a:p>
            <a:r>
              <a:rPr lang="en-US" altLang="zh-CN" dirty="0"/>
              <a:t>Kick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who?</a:t>
            </a:r>
          </a:p>
          <a:p>
            <a:pPr lvl="1"/>
            <a:r>
              <a:rPr lang="en-US" altLang="zh-CN" strike="sngStrike" dirty="0"/>
              <a:t>Furthest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used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in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the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future</a:t>
            </a:r>
          </a:p>
          <a:p>
            <a:pPr lvl="1"/>
            <a:r>
              <a:rPr lang="en-US" altLang="zh-CN" dirty="0"/>
              <a:t>Dude,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magic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8669B-8395-03D9-155D-F99AF711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761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D23AB-8DD5-4385-6FA7-9B5673A2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D886-26D8-1377-3914-40A8169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Overwhelming</a:t>
            </a:r>
            <a:r>
              <a:rPr lang="zh-CN" altLang="en-US" dirty="0"/>
              <a:t> </a:t>
            </a:r>
            <a:r>
              <a:rPr lang="en-US" altLang="zh-CN" dirty="0"/>
              <a:t>Conflicts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F1E2-CD5B-23E9-306D-C2FAD853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67312"/>
          </a:xfrm>
        </p:spPr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options</a:t>
            </a:r>
          </a:p>
          <a:p>
            <a:pPr lvl="1"/>
            <a:r>
              <a:rPr lang="en-US" altLang="zh-CN" dirty="0"/>
              <a:t>FIFO</a:t>
            </a:r>
          </a:p>
          <a:p>
            <a:pPr lvl="1"/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lvl="2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lvl="2"/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lvl="2"/>
            <a:r>
              <a:rPr lang="en-US" altLang="zh-CN" dirty="0"/>
              <a:t>Kick</a:t>
            </a:r>
            <a:r>
              <a:rPr lang="zh-CN" altLang="en-US" dirty="0"/>
              <a:t> </a:t>
            </a:r>
            <a:r>
              <a:rPr lang="en-US" altLang="zh-CN" dirty="0"/>
              <a:t>anyone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lvl="2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associate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</a:p>
          <a:p>
            <a:pPr lvl="2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D7636-D664-12EA-21A3-7EB90A2E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6757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11CFE-6DBC-8189-6E97-19C60A65F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17D3-48A0-F249-9858-6AA32FF6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Associative</a:t>
            </a:r>
            <a:r>
              <a:rPr lang="zh-CN" altLang="en-US" dirty="0"/>
              <a:t> </a:t>
            </a:r>
            <a:r>
              <a:rPr lang="en-US" altLang="zh-CN" dirty="0"/>
              <a:t>Caches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CB9C-730D-DF80-5FB2-5D6ED142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991083"/>
            <a:ext cx="11015079" cy="1097825"/>
          </a:xfrm>
        </p:spPr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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cost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reason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80B60-B67C-9E68-7D8A-8F57061B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979A0-B19F-EA33-897A-EC812C260D22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4B7EB0-2165-D35B-2CD4-AA112382D942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92A9FD-4006-113D-0B8A-AB267499427A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2E26D-5AC7-1444-2D9D-E6570B9455F7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44CE76-6E56-BF31-E987-DEABEB9F4B95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5A22D-A6A0-22B8-1C3D-5D0F9EFE2243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1DE0E5-0045-1482-2DC4-186303D23D08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8A76361-D302-0B4B-D0D8-8DF109B65CC5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BA4B40-048D-4501-0EA6-1605ABB8C7E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6784C4F-4442-8A41-85BC-A8F851AFAF69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42083-2BD0-045C-0AF4-DA96AFEDC242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BF3A19A-CFD6-25B3-6AD8-D95609DEE355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C38212AE-F116-7B9F-34D7-240203EEF165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34DD73-2D3B-20C7-C57C-5F09A2291FA8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1488DB-0136-6D9F-61D8-40885ACD33D6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5E9FDF0-C09F-6FD0-14B7-6EF3FD8FE1AA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52346A-81E6-7469-3CB4-D09357CE47ED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340D7-AAAE-E9CF-7C4B-71E3CF6F9B56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69D746-F047-2BDC-753A-6CEA7F18BA19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49569FB-2700-74CC-E219-139687B13B45}"/>
              </a:ext>
            </a:extLst>
          </p:cNvPr>
          <p:cNvSpPr/>
          <p:nvPr/>
        </p:nvSpPr>
        <p:spPr>
          <a:xfrm>
            <a:off x="588460" y="1676712"/>
            <a:ext cx="11015080" cy="5103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3F0A-6E0F-3C60-EC1A-74957D625B9F}"/>
              </a:ext>
            </a:extLst>
          </p:cNvPr>
          <p:cNvSpPr txBox="1"/>
          <p:nvPr/>
        </p:nvSpPr>
        <p:spPr>
          <a:xfrm>
            <a:off x="9633857" y="3902529"/>
            <a:ext cx="1508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x1024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3782668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EB3A-EDC9-4DEA-6B07-FD530D5B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5DEA-EA80-2FA0-A109-A8592C9C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7" y="44904"/>
            <a:ext cx="10515600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Associative</a:t>
            </a:r>
            <a:r>
              <a:rPr lang="zh-CN" altLang="en-US" dirty="0"/>
              <a:t> </a:t>
            </a:r>
            <a:r>
              <a:rPr lang="en-US" altLang="zh-CN" dirty="0"/>
              <a:t>Caches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F0B5-123E-FBE4-CCF2-DD22D0E2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21" y="1131639"/>
            <a:ext cx="8133380" cy="1097825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built-in</a:t>
            </a:r>
            <a:r>
              <a:rPr lang="zh-CN" altLang="en-US" dirty="0"/>
              <a:t> </a:t>
            </a:r>
            <a:r>
              <a:rPr lang="en-US" altLang="zh-CN" dirty="0"/>
              <a:t>comparator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near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E7FBC-CD09-018E-19AB-D14D65CC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2758B-4EBC-F916-F776-8BC6221DE5C9}"/>
              </a:ext>
            </a:extLst>
          </p:cNvPr>
          <p:cNvSpPr/>
          <p:nvPr/>
        </p:nvSpPr>
        <p:spPr>
          <a:xfrm>
            <a:off x="1741388" y="1815511"/>
            <a:ext cx="735112" cy="546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=</a:t>
            </a:r>
            <a:endParaRPr lang="en-CN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4FC9A-821F-386B-04FE-278539264B56}"/>
              </a:ext>
            </a:extLst>
          </p:cNvPr>
          <p:cNvSpPr/>
          <p:nvPr/>
        </p:nvSpPr>
        <p:spPr>
          <a:xfrm>
            <a:off x="2413004" y="2048177"/>
            <a:ext cx="221870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Addr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6CE79-DE00-6689-BDAA-1AB728FDB626}"/>
              </a:ext>
            </a:extLst>
          </p:cNvPr>
          <p:cNvSpPr/>
          <p:nvPr/>
        </p:nvSpPr>
        <p:spPr>
          <a:xfrm>
            <a:off x="1741388" y="2553036"/>
            <a:ext cx="735112" cy="546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=</a:t>
            </a:r>
            <a:endParaRPr lang="en-CN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41A77-6C8D-E757-C262-424A75CACE95}"/>
              </a:ext>
            </a:extLst>
          </p:cNvPr>
          <p:cNvSpPr/>
          <p:nvPr/>
        </p:nvSpPr>
        <p:spPr>
          <a:xfrm>
            <a:off x="2413004" y="2785702"/>
            <a:ext cx="221870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Addr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1EA7FA-EABA-4C84-4155-D3B7CF2505CF}"/>
              </a:ext>
            </a:extLst>
          </p:cNvPr>
          <p:cNvSpPr/>
          <p:nvPr/>
        </p:nvSpPr>
        <p:spPr>
          <a:xfrm>
            <a:off x="1766790" y="3893129"/>
            <a:ext cx="735112" cy="546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=</a:t>
            </a:r>
            <a:endParaRPr lang="en-CN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670D-D10A-C27F-7232-31D04D956041}"/>
              </a:ext>
            </a:extLst>
          </p:cNvPr>
          <p:cNvSpPr/>
          <p:nvPr/>
        </p:nvSpPr>
        <p:spPr>
          <a:xfrm>
            <a:off x="2438406" y="4125795"/>
            <a:ext cx="221870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Addr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BFECF3-0A85-9B1B-9DA0-6ECCE48B9AB4}"/>
              </a:ext>
            </a:extLst>
          </p:cNvPr>
          <p:cNvSpPr/>
          <p:nvPr/>
        </p:nvSpPr>
        <p:spPr>
          <a:xfrm>
            <a:off x="1766790" y="4630654"/>
            <a:ext cx="735112" cy="546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=</a:t>
            </a:r>
            <a:endParaRPr lang="en-CN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330A2-8E88-5E07-C73E-475FF2942F40}"/>
              </a:ext>
            </a:extLst>
          </p:cNvPr>
          <p:cNvSpPr/>
          <p:nvPr/>
        </p:nvSpPr>
        <p:spPr>
          <a:xfrm>
            <a:off x="2438406" y="4863320"/>
            <a:ext cx="221870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Addr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1F985-99A1-4243-D643-418669E399F5}"/>
              </a:ext>
            </a:extLst>
          </p:cNvPr>
          <p:cNvSpPr txBox="1"/>
          <p:nvPr/>
        </p:nvSpPr>
        <p:spPr>
          <a:xfrm>
            <a:off x="2892813" y="3475263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E79D73-BBEE-C9B1-5FF1-7FEFD4F7F603}"/>
              </a:ext>
            </a:extLst>
          </p:cNvPr>
          <p:cNvSpPr/>
          <p:nvPr/>
        </p:nvSpPr>
        <p:spPr>
          <a:xfrm>
            <a:off x="194299" y="6036540"/>
            <a:ext cx="221870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Request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71BF270-B8E7-70AC-0F98-DE04E28130D9}"/>
              </a:ext>
            </a:extLst>
          </p:cNvPr>
          <p:cNvCxnSpPr>
            <a:stCxn id="24" idx="0"/>
            <a:endCxn id="20" idx="1"/>
          </p:cNvCxnSpPr>
          <p:nvPr/>
        </p:nvCxnSpPr>
        <p:spPr>
          <a:xfrm rot="5400000" flipH="1" flipV="1">
            <a:off x="968977" y="5238727"/>
            <a:ext cx="1132489" cy="46313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B238AD2-8804-6C04-940E-E4475D1FD0EB}"/>
              </a:ext>
            </a:extLst>
          </p:cNvPr>
          <p:cNvCxnSpPr>
            <a:cxnSpLocks/>
            <a:stCxn id="24" idx="0"/>
            <a:endCxn id="18" idx="1"/>
          </p:cNvCxnSpPr>
          <p:nvPr/>
        </p:nvCxnSpPr>
        <p:spPr>
          <a:xfrm rot="5400000" flipH="1" flipV="1">
            <a:off x="600214" y="4869964"/>
            <a:ext cx="1870014" cy="46313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F765A99-8B3B-6DDD-EF10-6BB2B0C6C02D}"/>
              </a:ext>
            </a:extLst>
          </p:cNvPr>
          <p:cNvCxnSpPr>
            <a:cxnSpLocks/>
            <a:stCxn id="24" idx="0"/>
            <a:endCxn id="13" idx="1"/>
          </p:cNvCxnSpPr>
          <p:nvPr/>
        </p:nvCxnSpPr>
        <p:spPr>
          <a:xfrm rot="5400000" flipH="1" flipV="1">
            <a:off x="-82533" y="4212619"/>
            <a:ext cx="3210107" cy="43773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595251B-968E-96DC-0A2A-7AA7D697D2FE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-451296" y="3843856"/>
            <a:ext cx="3947632" cy="43773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0A3A07-A28D-88D7-3C50-9FEFE6D3FCB5}"/>
              </a:ext>
            </a:extLst>
          </p:cNvPr>
          <p:cNvSpPr/>
          <p:nvPr/>
        </p:nvSpPr>
        <p:spPr>
          <a:xfrm>
            <a:off x="5511804" y="2048177"/>
            <a:ext cx="2218705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6D1BAC-810E-07F1-82F6-BDC29416BD54}"/>
              </a:ext>
            </a:extLst>
          </p:cNvPr>
          <p:cNvSpPr/>
          <p:nvPr/>
        </p:nvSpPr>
        <p:spPr>
          <a:xfrm>
            <a:off x="5511804" y="2785702"/>
            <a:ext cx="2218705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800" dirty="0">
                <a:solidFill>
                  <a:schemeClr val="tx1"/>
                </a:solidFill>
              </a:rPr>
              <a:t>Data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4336B6-AE04-1979-EC25-65704C3F25E5}"/>
              </a:ext>
            </a:extLst>
          </p:cNvPr>
          <p:cNvSpPr/>
          <p:nvPr/>
        </p:nvSpPr>
        <p:spPr>
          <a:xfrm>
            <a:off x="5537206" y="4125795"/>
            <a:ext cx="2218705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DC1289-2377-AC54-DAD5-2DD6C877E77F}"/>
              </a:ext>
            </a:extLst>
          </p:cNvPr>
          <p:cNvSpPr/>
          <p:nvPr/>
        </p:nvSpPr>
        <p:spPr>
          <a:xfrm>
            <a:off x="5537206" y="4863320"/>
            <a:ext cx="2218705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F11CB5-EB49-7772-8224-BFB004D6230F}"/>
              </a:ext>
            </a:extLst>
          </p:cNvPr>
          <p:cNvSpPr txBox="1"/>
          <p:nvPr/>
        </p:nvSpPr>
        <p:spPr>
          <a:xfrm>
            <a:off x="5991613" y="3475263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A41AE01-94AC-8ACA-E06E-49D9D2AD4F6E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4889500" y="2283705"/>
            <a:ext cx="622304" cy="4209170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787DEA3-9CE1-C9D8-126B-F724BA60CB38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V="1">
            <a:off x="5041900" y="3021229"/>
            <a:ext cx="469904" cy="3624043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120C78E-900D-8627-54A6-8176F7B365D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5194300" y="4361323"/>
            <a:ext cx="342906" cy="243634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04FBB4C-F248-62A8-C104-64DDB86272C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346700" y="5098847"/>
            <a:ext cx="190506" cy="1851221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4179FF-307C-744D-C301-06AB8C389F31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4631709" y="2283705"/>
            <a:ext cx="88009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D83153-244E-A9FF-D68E-3385D129A89D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>
            <a:off x="4631709" y="3021230"/>
            <a:ext cx="88009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5C0DAF-0B90-D75C-BA2E-0FF2537F6721}"/>
              </a:ext>
            </a:extLst>
          </p:cNvPr>
          <p:cNvCxnSpPr>
            <a:cxnSpLocks/>
            <a:stCxn id="19" idx="3"/>
            <a:endCxn id="45" idx="1"/>
          </p:cNvCxnSpPr>
          <p:nvPr/>
        </p:nvCxnSpPr>
        <p:spPr>
          <a:xfrm>
            <a:off x="4657111" y="4361323"/>
            <a:ext cx="88009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11BCE3B-4852-5549-FB87-81FBA3ACC54D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4657111" y="5098848"/>
            <a:ext cx="88009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ACC88779-0BCC-BA2C-2724-BA6B81C4C0AD}"/>
              </a:ext>
            </a:extLst>
          </p:cNvPr>
          <p:cNvSpPr txBox="1">
            <a:spLocks/>
          </p:cNvSpPr>
          <p:nvPr/>
        </p:nvSpPr>
        <p:spPr>
          <a:xfrm>
            <a:off x="8011012" y="2048177"/>
            <a:ext cx="4014399" cy="3624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Still,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1024-way</a:t>
            </a:r>
            <a:r>
              <a:rPr lang="zh-CN" altLang="en-US" dirty="0"/>
              <a:t> </a:t>
            </a:r>
            <a:r>
              <a:rPr lang="en-US" altLang="zh-CN" dirty="0"/>
              <a:t>assoc.</a:t>
            </a:r>
          </a:p>
          <a:p>
            <a:r>
              <a:rPr lang="en-US" altLang="zh-CN" dirty="0"/>
              <a:t>Luckily,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96059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ACA1-3F58-873C-301F-39D0C5070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F4BE-A379-91AD-98B4-9A68C0B46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991083"/>
            <a:ext cx="11015079" cy="1097825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E6E2-6A4E-6F62-9C80-0A414C31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6B352-883C-349C-B9D5-2A635B74452D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Entries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F65D9-9318-9CE9-10A0-7012C36A569A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94647-DADE-0BCF-F54C-884740521E99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DC9A0-8349-25D1-699F-0629733BF967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F57C9B-66A8-CE6C-1D73-A91239D533EF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D7EF2F-FCBC-70B5-A81D-89292CBDA6E0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F07A2-2143-E395-FC95-5573541A36D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E33B18F-748E-6260-AFC3-30F76580CCE2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7BDB78-7BAE-96B0-C8F6-E43B81E6E390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E7A5EDB-8FCC-CA64-8A0C-00D77AAD0CEE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7179F30-FC59-3941-32BF-D75617B3EEE6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6479FD4-F8C0-B726-5320-0FAC63042B7D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4DBD3E81-173F-C51F-5D5A-BC27A26C122D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1BC07E-D982-E7A5-1D47-E3DC724C8A1F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7C872A-6332-ED7F-994D-FA294C684A8D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6B75FF2-B4BC-C767-D151-F1426F11EFE0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5E57314-012B-AF81-E637-9250538BA4CB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B86817F-DDDC-21BA-7778-6F4ECC8AD15D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286939-62BD-974B-CF2D-9BDB7AA9B57E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0B28AF-B5D5-9C5D-6F1D-4812C11DD057}"/>
              </a:ext>
            </a:extLst>
          </p:cNvPr>
          <p:cNvSpPr txBox="1"/>
          <p:nvPr/>
        </p:nvSpPr>
        <p:spPr>
          <a:xfrm>
            <a:off x="9633857" y="3902529"/>
            <a:ext cx="686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x4</a:t>
            </a:r>
            <a:endParaRPr lang="en-CN" sz="4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DAC89F-30B9-5F56-90B9-0ED7FAB60BF1}"/>
              </a:ext>
            </a:extLst>
          </p:cNvPr>
          <p:cNvSpPr txBox="1">
            <a:spLocks/>
          </p:cNvSpPr>
          <p:nvPr/>
        </p:nvSpPr>
        <p:spPr>
          <a:xfrm>
            <a:off x="222323" y="46157"/>
            <a:ext cx="11678945" cy="1044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Decision: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09551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DA03-D234-5FB7-9F52-D7B1845E4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4023-78BA-CD80-666C-65FE4AE2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23" y="46157"/>
            <a:ext cx="11678945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F77C-03CB-F86C-F42D-72D28F59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3" y="991083"/>
            <a:ext cx="11015079" cy="1097825"/>
          </a:xfrm>
        </p:spPr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3D43D-BB68-0CBC-5C2E-C9DE8667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2FEE2-4EE0-F386-3223-CA64BC6906A0}"/>
              </a:ext>
            </a:extLst>
          </p:cNvPr>
          <p:cNvSpPr/>
          <p:nvPr/>
        </p:nvSpPr>
        <p:spPr>
          <a:xfrm>
            <a:off x="4141688" y="2653606"/>
            <a:ext cx="2937164" cy="1655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1024</a:t>
            </a:r>
            <a:r>
              <a:rPr lang="zh-CN" altLang="en-US" sz="3600" dirty="0"/>
              <a:t> </a:t>
            </a:r>
            <a:r>
              <a:rPr lang="en-US" altLang="zh-CN" sz="3600" dirty="0"/>
              <a:t>Tags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3EC4E6-77DB-4191-3D27-B8552510A030}"/>
              </a:ext>
            </a:extLst>
          </p:cNvPr>
          <p:cNvSpPr/>
          <p:nvPr/>
        </p:nvSpPr>
        <p:spPr>
          <a:xfrm>
            <a:off x="688443" y="1834252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Tag[31:15]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F01AE-88C0-91FC-E28B-22E1636A261C}"/>
              </a:ext>
            </a:extLst>
          </p:cNvPr>
          <p:cNvSpPr/>
          <p:nvPr/>
        </p:nvSpPr>
        <p:spPr>
          <a:xfrm>
            <a:off x="4505370" y="1834252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A5381-DA10-584D-A91E-85B990C655BD}"/>
              </a:ext>
            </a:extLst>
          </p:cNvPr>
          <p:cNvSpPr/>
          <p:nvPr/>
        </p:nvSpPr>
        <p:spPr>
          <a:xfrm>
            <a:off x="6860643" y="182169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0867C5-B6C7-0B9D-A94A-9AA0374375E9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10270" y="2305307"/>
            <a:ext cx="0" cy="3482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E1E03-02E7-E4A3-8AFF-6D3B15D82EFD}"/>
              </a:ext>
            </a:extLst>
          </p:cNvPr>
          <p:cNvSpPr/>
          <p:nvPr/>
        </p:nvSpPr>
        <p:spPr>
          <a:xfrm>
            <a:off x="3788397" y="4799540"/>
            <a:ext cx="3643745" cy="4710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Tag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[31:15]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DD656F-C7A8-AD8B-9E6C-F4AA6D1D8E6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610270" y="4309224"/>
            <a:ext cx="0" cy="490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06DE759-BFD7-6C94-343E-1BF887B0EED0}"/>
              </a:ext>
            </a:extLst>
          </p:cNvPr>
          <p:cNvSpPr/>
          <p:nvPr/>
        </p:nvSpPr>
        <p:spPr>
          <a:xfrm>
            <a:off x="2177806" y="3455442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=</a:t>
            </a:r>
            <a:endParaRPr lang="en-CN" sz="3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67D25B-D84B-94A9-0A4D-89A4C922CCA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2510315" y="2305307"/>
            <a:ext cx="1" cy="115013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E86900D-3A4D-601A-F5AF-F6CA246FBA64}"/>
              </a:ext>
            </a:extLst>
          </p:cNvPr>
          <p:cNvCxnSpPr>
            <a:stCxn id="16" idx="1"/>
            <a:endCxn id="23" idx="6"/>
          </p:cNvCxnSpPr>
          <p:nvPr/>
        </p:nvCxnSpPr>
        <p:spPr>
          <a:xfrm rot="10800000">
            <a:off x="2842825" y="3787952"/>
            <a:ext cx="945573" cy="1247117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286D032-F705-8E86-DC3B-6F1836DD5939}"/>
              </a:ext>
            </a:extLst>
          </p:cNvPr>
          <p:cNvSpPr/>
          <p:nvPr/>
        </p:nvSpPr>
        <p:spPr>
          <a:xfrm>
            <a:off x="4625776" y="6153728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8BD5F0D-4BC1-BCFA-3834-BC0CA39CF1D4}"/>
              </a:ext>
            </a:extLst>
          </p:cNvPr>
          <p:cNvCxnSpPr>
            <a:cxnSpLocks/>
            <a:stCxn id="23" idx="4"/>
            <a:endCxn id="56" idx="2"/>
          </p:cNvCxnSpPr>
          <p:nvPr/>
        </p:nvCxnSpPr>
        <p:spPr>
          <a:xfrm rot="16200000" flipH="1">
            <a:off x="2321439" y="4309335"/>
            <a:ext cx="1534607" cy="1156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rapezoid 43">
            <a:extLst>
              <a:ext uri="{FF2B5EF4-FFF2-40B4-BE49-F238E27FC236}">
                <a16:creationId xmlns:a16="http://schemas.microsoft.com/office/drawing/2014/main" id="{6088B2BC-E8C5-0096-00F5-8FE373B4A759}"/>
              </a:ext>
            </a:extLst>
          </p:cNvPr>
          <p:cNvSpPr/>
          <p:nvPr/>
        </p:nvSpPr>
        <p:spPr>
          <a:xfrm rot="10800000">
            <a:off x="7254682" y="5438105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F36BBB-0117-BDC0-8B74-A57119DB830B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65543" y="2292751"/>
            <a:ext cx="24245" cy="314535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8435CC-AC8A-0C95-EE35-759CD2AA358D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89788" y="5872027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E6B1EF5-B7DC-7DEA-6602-02AADE4036F5}"/>
              </a:ext>
            </a:extLst>
          </p:cNvPr>
          <p:cNvSpPr/>
          <p:nvPr/>
        </p:nvSpPr>
        <p:spPr>
          <a:xfrm>
            <a:off x="3498222" y="6153728"/>
            <a:ext cx="100291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Valid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CA6174-5D8E-536E-F558-8E72C3C39E66}"/>
              </a:ext>
            </a:extLst>
          </p:cNvPr>
          <p:cNvSpPr/>
          <p:nvPr/>
        </p:nvSpPr>
        <p:spPr>
          <a:xfrm>
            <a:off x="3667170" y="5322558"/>
            <a:ext cx="665018" cy="66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&amp;</a:t>
            </a:r>
            <a:endParaRPr lang="en-CN" sz="3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92EF1E-630F-CCA8-4F22-EFB3A33F7BCE}"/>
              </a:ext>
            </a:extLst>
          </p:cNvPr>
          <p:cNvCxnSpPr>
            <a:cxnSpLocks/>
            <a:stCxn id="55" idx="0"/>
            <a:endCxn id="56" idx="4"/>
          </p:cNvCxnSpPr>
          <p:nvPr/>
        </p:nvCxnSpPr>
        <p:spPr>
          <a:xfrm flipV="1">
            <a:off x="3999679" y="5987576"/>
            <a:ext cx="0" cy="166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B1B369-FAC8-F4DF-5C1C-2B87D367378C}"/>
              </a:ext>
            </a:extLst>
          </p:cNvPr>
          <p:cNvCxnSpPr>
            <a:cxnSpLocks/>
            <a:stCxn id="56" idx="6"/>
            <a:endCxn id="44" idx="3"/>
          </p:cNvCxnSpPr>
          <p:nvPr/>
        </p:nvCxnSpPr>
        <p:spPr>
          <a:xfrm flipV="1">
            <a:off x="4332188" y="5655066"/>
            <a:ext cx="297673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264E7A-0319-8835-F57C-1E930271168E}"/>
              </a:ext>
            </a:extLst>
          </p:cNvPr>
          <p:cNvSpPr txBox="1"/>
          <p:nvPr/>
        </p:nvSpPr>
        <p:spPr>
          <a:xfrm>
            <a:off x="9633857" y="3902529"/>
            <a:ext cx="686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x4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353159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9088-733B-C770-885E-F8BD7142C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788-6C04-CCE2-BA08-C0900B85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49" y="143057"/>
            <a:ext cx="10515600" cy="1325563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47E2-DC02-FF26-E1E8-64962BC3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9" y="1694113"/>
            <a:ext cx="10883537" cy="2011568"/>
          </a:xfrm>
        </p:spPr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latency: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50-100ns,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200-400x</a:t>
            </a:r>
            <a:r>
              <a:rPr lang="zh-CN" altLang="en-US" dirty="0"/>
              <a:t> </a:t>
            </a:r>
            <a:r>
              <a:rPr lang="en-US" altLang="zh-CN" dirty="0"/>
              <a:t>slower</a:t>
            </a:r>
          </a:p>
          <a:p>
            <a:r>
              <a:rPr lang="en-US" altLang="zh-CN" dirty="0"/>
              <a:t>(General)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Unobtainable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B7B5B-A0A0-825F-42A9-20FBF64F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70C0481-28DE-7A77-D273-F879F14A92CE}"/>
              </a:ext>
            </a:extLst>
          </p:cNvPr>
          <p:cNvSpPr/>
          <p:nvPr/>
        </p:nvSpPr>
        <p:spPr>
          <a:xfrm>
            <a:off x="3942893" y="4245317"/>
            <a:ext cx="2288090" cy="197249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F182C-4784-1E1A-95C9-1ADC0902D00F}"/>
              </a:ext>
            </a:extLst>
          </p:cNvPr>
          <p:cNvSpPr txBox="1"/>
          <p:nvPr/>
        </p:nvSpPr>
        <p:spPr>
          <a:xfrm>
            <a:off x="6230982" y="6191723"/>
            <a:ext cx="2030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Affordable</a:t>
            </a:r>
            <a:endParaRPr lang="en-C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1A036-96DC-C9F6-9D4E-68AA837E3FD2}"/>
              </a:ext>
            </a:extLst>
          </p:cNvPr>
          <p:cNvSpPr txBox="1"/>
          <p:nvPr/>
        </p:nvSpPr>
        <p:spPr>
          <a:xfrm>
            <a:off x="3907205" y="3739547"/>
            <a:ext cx="366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Big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fit</a:t>
            </a:r>
            <a:r>
              <a:rPr lang="zh-CN" altLang="en-US" sz="3200" dirty="0"/>
              <a:t> </a:t>
            </a:r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endParaRPr lang="en-C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E6613-969B-0DB8-B60E-58957FDD5C9E}"/>
              </a:ext>
            </a:extLst>
          </p:cNvPr>
          <p:cNvSpPr txBox="1"/>
          <p:nvPr/>
        </p:nvSpPr>
        <p:spPr>
          <a:xfrm>
            <a:off x="2040731" y="6217808"/>
            <a:ext cx="2693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Fast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access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80093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1F9C-43E2-1684-A32B-6EAC9E4D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8FCF-F16F-A4DB-B9E2-BC03D5C4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23" y="46157"/>
            <a:ext cx="11678945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5A6AD-4782-4AB1-97FE-241BBD46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81" y="1019365"/>
            <a:ext cx="11015079" cy="146093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Only</a:t>
            </a:r>
            <a:r>
              <a:rPr lang="zh-CN" altLang="en-US" sz="4000" dirty="0"/>
              <a:t> </a:t>
            </a:r>
            <a:r>
              <a:rPr lang="en-US" altLang="zh-CN" sz="4000" dirty="0"/>
              <a:t>4x</a:t>
            </a:r>
            <a:r>
              <a:rPr lang="zh-CN" altLang="en-US" sz="4000" dirty="0"/>
              <a:t> </a:t>
            </a:r>
            <a:r>
              <a:rPr lang="en-US" altLang="zh-CN" sz="4000" dirty="0"/>
              <a:t>logics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tags,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this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slightly</a:t>
            </a:r>
            <a:r>
              <a:rPr lang="zh-CN" altLang="en-US" sz="4000" dirty="0"/>
              <a:t> </a:t>
            </a:r>
            <a:r>
              <a:rPr lang="en-US" altLang="zh-CN" sz="4000" dirty="0"/>
              <a:t>more</a:t>
            </a:r>
            <a:r>
              <a:rPr lang="zh-CN" altLang="en-US" sz="4000" dirty="0"/>
              <a:t> </a:t>
            </a:r>
            <a:r>
              <a:rPr lang="en-US" altLang="zh-CN" sz="4000" dirty="0"/>
              <a:t>complicated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B1246-4D28-B1DD-2AB7-30FEE3D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FC0C5-B235-E7E9-6EBE-7A0731830687}"/>
              </a:ext>
            </a:extLst>
          </p:cNvPr>
          <p:cNvSpPr/>
          <p:nvPr/>
        </p:nvSpPr>
        <p:spPr>
          <a:xfrm>
            <a:off x="3653100" y="3365956"/>
            <a:ext cx="3193475" cy="110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CN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3B1169-F60F-6019-0FC4-7DBAC53403AF}"/>
              </a:ext>
            </a:extLst>
          </p:cNvPr>
          <p:cNvSpPr/>
          <p:nvPr/>
        </p:nvSpPr>
        <p:spPr>
          <a:xfrm>
            <a:off x="4144938" y="2348484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C93B-BFBE-8BDD-C3CA-5CC0C3EE6F11}"/>
              </a:ext>
            </a:extLst>
          </p:cNvPr>
          <p:cNvSpPr/>
          <p:nvPr/>
        </p:nvSpPr>
        <p:spPr>
          <a:xfrm>
            <a:off x="6846575" y="237033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57F44F-9326-BC7A-C22B-826ABB88733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5249838" y="2819539"/>
            <a:ext cx="0" cy="54641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86C04CF-294D-4E1C-1CF1-3C100842779A}"/>
              </a:ext>
            </a:extLst>
          </p:cNvPr>
          <p:cNvSpPr/>
          <p:nvPr/>
        </p:nvSpPr>
        <p:spPr>
          <a:xfrm>
            <a:off x="4611708" y="6192263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6B88C1ED-031C-DAC1-37F9-BAD28BD1FF2D}"/>
              </a:ext>
            </a:extLst>
          </p:cNvPr>
          <p:cNvSpPr/>
          <p:nvPr/>
        </p:nvSpPr>
        <p:spPr>
          <a:xfrm rot="10800000">
            <a:off x="7240614" y="5476640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48C4E5-F3A9-FED0-AC6E-A9D04F65E7F0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51475" y="2841391"/>
            <a:ext cx="24245" cy="263524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F48237-A73F-FF88-82EC-F789316421BE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75720" y="5910562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E54F6FB-6D5A-C5CE-9682-B447EC3E8B74}"/>
              </a:ext>
            </a:extLst>
          </p:cNvPr>
          <p:cNvSpPr/>
          <p:nvPr/>
        </p:nvSpPr>
        <p:spPr>
          <a:xfrm>
            <a:off x="352864" y="4511140"/>
            <a:ext cx="2478202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Tag</a:t>
            </a:r>
            <a:r>
              <a:rPr lang="zh-CN" altLang="en-US" sz="3600" dirty="0"/>
              <a:t> </a:t>
            </a:r>
            <a:r>
              <a:rPr lang="en-US" altLang="zh-CN" sz="3600" dirty="0"/>
              <a:t>Valid?</a:t>
            </a:r>
            <a:endParaRPr lang="en-CN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715E15-9A87-BD78-B7E3-FF6E741D2A15}"/>
              </a:ext>
            </a:extLst>
          </p:cNvPr>
          <p:cNvSpPr/>
          <p:nvPr/>
        </p:nvSpPr>
        <p:spPr>
          <a:xfrm>
            <a:off x="650740" y="2303775"/>
            <a:ext cx="1585123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Way</a:t>
            </a:r>
            <a:endParaRPr lang="en-CN" sz="36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7B52DF4-24B7-7953-81DF-A777D0083C1C}"/>
              </a:ext>
            </a:extLst>
          </p:cNvPr>
          <p:cNvCxnSpPr>
            <a:stCxn id="21" idx="2"/>
            <a:endCxn id="44" idx="3"/>
          </p:cNvCxnSpPr>
          <p:nvPr/>
        </p:nvCxnSpPr>
        <p:spPr>
          <a:xfrm rot="16200000" flipH="1">
            <a:off x="4169554" y="2568300"/>
            <a:ext cx="547711" cy="5702889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E276ADC-1B21-7E6B-268D-A141493B422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35863" y="2621150"/>
            <a:ext cx="1417237" cy="1103684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F4E6C4C9-78E1-5AAF-FC9C-1516CA05A44C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355782" y="3213823"/>
            <a:ext cx="533500" cy="206113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743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9018-E553-E964-F818-A1FCE86A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FD-959D-C0F1-828A-7D7E70AF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23" y="46157"/>
            <a:ext cx="11678945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052E-CC2A-1B5C-C6B8-2F58B1DDC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81" y="1019365"/>
            <a:ext cx="11015079" cy="146093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This</a:t>
            </a:r>
            <a:r>
              <a:rPr lang="zh-CN" altLang="en-US" sz="4000" dirty="0"/>
              <a:t> </a:t>
            </a:r>
            <a:r>
              <a:rPr lang="en-US" altLang="zh-CN" sz="4000" dirty="0"/>
              <a:t>introduces</a:t>
            </a:r>
            <a:r>
              <a:rPr lang="zh-CN" altLang="en-US" sz="4000" dirty="0"/>
              <a:t> </a:t>
            </a:r>
            <a:r>
              <a:rPr lang="en-US" altLang="zh-CN" sz="4000" dirty="0"/>
              <a:t>one</a:t>
            </a:r>
            <a:r>
              <a:rPr lang="zh-CN" altLang="en-US" sz="4000" dirty="0"/>
              <a:t> </a:t>
            </a:r>
            <a:r>
              <a:rPr lang="en-US" altLang="zh-CN" sz="4000" dirty="0"/>
              <a:t>more</a:t>
            </a:r>
            <a:r>
              <a:rPr lang="zh-CN" altLang="en-US" sz="4000" dirty="0"/>
              <a:t> </a:t>
            </a:r>
            <a:r>
              <a:rPr lang="en-US" altLang="zh-CN" sz="4000" dirty="0"/>
              <a:t>stage.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best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both?</a:t>
            </a:r>
            <a:r>
              <a:rPr lang="zh-CN" altLang="en-US" sz="4000" dirty="0"/>
              <a:t> </a:t>
            </a:r>
            <a:r>
              <a:rPr lang="en-US" altLang="zh-CN" sz="4000" dirty="0"/>
              <a:t>1</a:t>
            </a:r>
            <a:r>
              <a:rPr lang="zh-CN" altLang="en-US" sz="4000" dirty="0"/>
              <a:t> </a:t>
            </a:r>
            <a:r>
              <a:rPr lang="en-US" altLang="zh-CN" sz="4000" dirty="0"/>
              <a:t>access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data,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separated</a:t>
            </a:r>
            <a:r>
              <a:rPr lang="zh-CN" altLang="en-US" sz="4000" dirty="0"/>
              <a:t> </a:t>
            </a:r>
            <a:r>
              <a:rPr lang="en-US" altLang="zh-CN" sz="4000" dirty="0"/>
              <a:t>t/d?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2F03-E8E7-29B9-05C3-0EC847C8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51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99012-7F95-1FBA-ED41-3D87740C02C7}"/>
              </a:ext>
            </a:extLst>
          </p:cNvPr>
          <p:cNvSpPr/>
          <p:nvPr/>
        </p:nvSpPr>
        <p:spPr>
          <a:xfrm>
            <a:off x="3653100" y="3365956"/>
            <a:ext cx="3193475" cy="110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CN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10DBD-9F4B-3FBA-13AD-3AA3C0D91024}"/>
              </a:ext>
            </a:extLst>
          </p:cNvPr>
          <p:cNvSpPr/>
          <p:nvPr/>
        </p:nvSpPr>
        <p:spPr>
          <a:xfrm>
            <a:off x="4144938" y="2348484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52CF6-2769-2660-F1B4-9503BA747814}"/>
              </a:ext>
            </a:extLst>
          </p:cNvPr>
          <p:cNvSpPr/>
          <p:nvPr/>
        </p:nvSpPr>
        <p:spPr>
          <a:xfrm>
            <a:off x="6846575" y="237033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7ACEFD-F6EF-07DD-9913-C081D60233AB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5249838" y="2819539"/>
            <a:ext cx="0" cy="54641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1E0644-878E-7283-1A7B-DCF18D6B4633}"/>
              </a:ext>
            </a:extLst>
          </p:cNvPr>
          <p:cNvSpPr/>
          <p:nvPr/>
        </p:nvSpPr>
        <p:spPr>
          <a:xfrm>
            <a:off x="4611708" y="6192263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661767DB-C016-35A9-84E3-B9DA34B0BDDB}"/>
              </a:ext>
            </a:extLst>
          </p:cNvPr>
          <p:cNvSpPr/>
          <p:nvPr/>
        </p:nvSpPr>
        <p:spPr>
          <a:xfrm rot="10800000">
            <a:off x="7240614" y="5476640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8686988-F11A-9801-EE02-B6FB320D40D6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51475" y="2841391"/>
            <a:ext cx="24245" cy="263524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1FAFA2-F9FE-66AB-0417-6C5BBB824504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75720" y="5910562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E2177-05EA-59F2-7094-942D5F014844}"/>
              </a:ext>
            </a:extLst>
          </p:cNvPr>
          <p:cNvSpPr/>
          <p:nvPr/>
        </p:nvSpPr>
        <p:spPr>
          <a:xfrm>
            <a:off x="352864" y="4511140"/>
            <a:ext cx="2478202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Tag</a:t>
            </a:r>
            <a:r>
              <a:rPr lang="zh-CN" altLang="en-US" sz="3600" dirty="0"/>
              <a:t> </a:t>
            </a:r>
            <a:r>
              <a:rPr lang="en-US" altLang="zh-CN" sz="3600" dirty="0"/>
              <a:t>Valid?</a:t>
            </a:r>
            <a:endParaRPr lang="en-CN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5506B-D1C6-F26A-979C-9D433B0C9AE9}"/>
              </a:ext>
            </a:extLst>
          </p:cNvPr>
          <p:cNvSpPr/>
          <p:nvPr/>
        </p:nvSpPr>
        <p:spPr>
          <a:xfrm>
            <a:off x="650740" y="2303775"/>
            <a:ext cx="1585123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Way</a:t>
            </a:r>
            <a:endParaRPr lang="en-CN" sz="36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1CDC634-36DE-71B2-94DA-5A3D060703EC}"/>
              </a:ext>
            </a:extLst>
          </p:cNvPr>
          <p:cNvCxnSpPr>
            <a:stCxn id="21" idx="2"/>
            <a:endCxn id="44" idx="3"/>
          </p:cNvCxnSpPr>
          <p:nvPr/>
        </p:nvCxnSpPr>
        <p:spPr>
          <a:xfrm rot="16200000" flipH="1">
            <a:off x="4169554" y="2568300"/>
            <a:ext cx="547711" cy="5702889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148B220-219D-54D2-1F6E-313AB0CDA34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35863" y="2621150"/>
            <a:ext cx="1417237" cy="1103684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55F84C-43BD-816B-88F4-297059D2D45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355782" y="3213823"/>
            <a:ext cx="533500" cy="206113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201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2170-E22A-1657-CF61-A28BD00B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9BDA-7BB6-1ED6-A784-56F7C4BB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23" y="46157"/>
            <a:ext cx="11678945" cy="1044289"/>
          </a:xfrm>
        </p:spPr>
        <p:txBody>
          <a:bodyPr>
            <a:normAutofit/>
          </a:bodyPr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A2FA-2A33-BE9F-E9CB-F73F0627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81" y="1019365"/>
            <a:ext cx="11015079" cy="7598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Yes.</a:t>
            </a:r>
            <a:r>
              <a:rPr lang="zh-CN" altLang="en-US" sz="4000" dirty="0"/>
              <a:t> </a:t>
            </a:r>
            <a:r>
              <a:rPr lang="en-US" altLang="zh-CN" sz="4000" dirty="0"/>
              <a:t>Everything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be</a:t>
            </a:r>
            <a:r>
              <a:rPr lang="zh-CN" altLang="en-US" sz="4000" dirty="0"/>
              <a:t> </a:t>
            </a:r>
            <a:r>
              <a:rPr lang="en-US" altLang="zh-CN" sz="4000" dirty="0"/>
              <a:t>speculative</a:t>
            </a:r>
            <a:r>
              <a:rPr lang="zh-CN" altLang="en-US" sz="4000" dirty="0"/>
              <a:t> </a:t>
            </a:r>
            <a:r>
              <a:rPr lang="en-US" altLang="zh-CN" sz="4000" dirty="0"/>
              <a:t>🤦🏻‍♀️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E418-BD3D-C28F-2E34-82079578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52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745B53-48C7-ED61-84CF-8F5CB8D020B3}"/>
              </a:ext>
            </a:extLst>
          </p:cNvPr>
          <p:cNvSpPr/>
          <p:nvPr/>
        </p:nvSpPr>
        <p:spPr>
          <a:xfrm>
            <a:off x="3653100" y="3365956"/>
            <a:ext cx="3193475" cy="110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Addressable</a:t>
            </a:r>
            <a:r>
              <a:rPr lang="zh-CN" altLang="en-US" sz="3600" dirty="0"/>
              <a:t> </a:t>
            </a:r>
            <a:r>
              <a:rPr lang="en-US" altLang="zh-CN" sz="3600" dirty="0"/>
              <a:t>Cache</a:t>
            </a:r>
            <a:r>
              <a:rPr lang="zh-CN" altLang="en-US" sz="3600" dirty="0"/>
              <a:t> </a:t>
            </a:r>
            <a:r>
              <a:rPr lang="en-US" altLang="zh-CN" sz="3600" dirty="0"/>
              <a:t>w/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CN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19257-7C6E-E4B5-FD35-7EBD34E73ECC}"/>
              </a:ext>
            </a:extLst>
          </p:cNvPr>
          <p:cNvSpPr/>
          <p:nvPr/>
        </p:nvSpPr>
        <p:spPr>
          <a:xfrm>
            <a:off x="4144938" y="2348484"/>
            <a:ext cx="2209800" cy="471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Index[14:5]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41187-ED31-1CDF-4BDA-1DB1DFE30917}"/>
              </a:ext>
            </a:extLst>
          </p:cNvPr>
          <p:cNvSpPr/>
          <p:nvPr/>
        </p:nvSpPr>
        <p:spPr>
          <a:xfrm>
            <a:off x="6846575" y="2370336"/>
            <a:ext cx="2209800" cy="47105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Offset[4:0]</a:t>
            </a:r>
            <a:endParaRPr lang="en-CN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AEC26-F2F5-304B-4C2F-46FA2E6A1E55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5249838" y="2819539"/>
            <a:ext cx="0" cy="54641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93C5E6A-5EC1-8DB6-6C22-0B3E68AA3FE6}"/>
              </a:ext>
            </a:extLst>
          </p:cNvPr>
          <p:cNvSpPr/>
          <p:nvPr/>
        </p:nvSpPr>
        <p:spPr>
          <a:xfrm>
            <a:off x="4611708" y="6192263"/>
            <a:ext cx="6728024" cy="4710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32-Bytes</a:t>
            </a:r>
            <a:endParaRPr lang="en-CN" sz="2800" dirty="0">
              <a:solidFill>
                <a:schemeClr val="tx1"/>
              </a:solidFill>
            </a:endParaRPr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DB48874F-B2D9-D051-849D-D068C0CF690A}"/>
              </a:ext>
            </a:extLst>
          </p:cNvPr>
          <p:cNvSpPr/>
          <p:nvPr/>
        </p:nvSpPr>
        <p:spPr>
          <a:xfrm rot="10800000">
            <a:off x="7240614" y="5476640"/>
            <a:ext cx="1470212" cy="43392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EF8C0F-0E9E-1CA5-6A69-1384A31287F4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>
            <a:off x="7951475" y="2841391"/>
            <a:ext cx="24245" cy="263524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3D6D0C-DCE3-2C11-00EF-353C9CC52045}"/>
              </a:ext>
            </a:extLst>
          </p:cNvPr>
          <p:cNvCxnSpPr>
            <a:cxnSpLocks/>
            <a:stCxn id="44" idx="0"/>
            <a:endCxn id="40" idx="0"/>
          </p:cNvCxnSpPr>
          <p:nvPr/>
        </p:nvCxnSpPr>
        <p:spPr>
          <a:xfrm>
            <a:off x="7975720" y="5910562"/>
            <a:ext cx="0" cy="28170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1580DB6-F0EC-222E-AC0D-AFEF7E7AF6AA}"/>
              </a:ext>
            </a:extLst>
          </p:cNvPr>
          <p:cNvSpPr/>
          <p:nvPr/>
        </p:nvSpPr>
        <p:spPr>
          <a:xfrm>
            <a:off x="352864" y="4511140"/>
            <a:ext cx="2478202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Tag</a:t>
            </a:r>
            <a:r>
              <a:rPr lang="zh-CN" altLang="en-US" sz="3600" dirty="0"/>
              <a:t> </a:t>
            </a:r>
            <a:r>
              <a:rPr lang="en-US" altLang="zh-CN" sz="3600" dirty="0"/>
              <a:t>Valid?</a:t>
            </a:r>
            <a:endParaRPr lang="en-CN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E289E7-3B22-AB45-00C7-D70B8F71985B}"/>
              </a:ext>
            </a:extLst>
          </p:cNvPr>
          <p:cNvSpPr/>
          <p:nvPr/>
        </p:nvSpPr>
        <p:spPr>
          <a:xfrm>
            <a:off x="650740" y="2880360"/>
            <a:ext cx="1585123" cy="634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Way</a:t>
            </a:r>
            <a:endParaRPr lang="en-CN" sz="36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A5E4AE9-7D2F-EBD0-C021-466E03418299}"/>
              </a:ext>
            </a:extLst>
          </p:cNvPr>
          <p:cNvCxnSpPr>
            <a:stCxn id="21" idx="2"/>
            <a:endCxn id="44" idx="3"/>
          </p:cNvCxnSpPr>
          <p:nvPr/>
        </p:nvCxnSpPr>
        <p:spPr>
          <a:xfrm rot="16200000" flipH="1">
            <a:off x="4169554" y="2568300"/>
            <a:ext cx="547711" cy="5702889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B4C66D2-1C08-438A-87CC-C63C314880B5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35863" y="3197735"/>
            <a:ext cx="1417237" cy="53029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2DFC470-2BB8-141A-F9C1-F2D2A5A760E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355782" y="3213823"/>
            <a:ext cx="533500" cy="206113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2552D-A5E0-2942-0B3B-3AD9714D54FC}"/>
              </a:ext>
            </a:extLst>
          </p:cNvPr>
          <p:cNvSpPr/>
          <p:nvPr/>
        </p:nvSpPr>
        <p:spPr>
          <a:xfrm>
            <a:off x="353139" y="1874221"/>
            <a:ext cx="2180326" cy="6347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Predictor</a:t>
            </a:r>
            <a:endParaRPr lang="en-CN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6A2D6B-B057-87A8-D93A-8399EA029159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>
            <a:off x="1443302" y="2508971"/>
            <a:ext cx="0" cy="37138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725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0DF2-2209-BE6E-DFBD-8226360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8B5B-4396-9C38-9217-51B55ADF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799"/>
            <a:ext cx="10515600" cy="5538201"/>
          </a:xfrm>
        </p:spPr>
        <p:txBody>
          <a:bodyPr>
            <a:normAutofit/>
          </a:bodyPr>
          <a:lstStyle/>
          <a:p>
            <a:r>
              <a:rPr lang="en-US" altLang="zh-CN" dirty="0"/>
              <a:t>Dude,</a:t>
            </a:r>
            <a:r>
              <a:rPr lang="zh-CN" altLang="en-US" dirty="0"/>
              <a:t> </a:t>
            </a:r>
            <a:r>
              <a:rPr lang="en-US" altLang="zh-CN" dirty="0"/>
              <a:t>magic</a:t>
            </a:r>
            <a:r>
              <a:rPr lang="zh-CN" altLang="en-US" dirty="0"/>
              <a:t> </a:t>
            </a:r>
            <a:r>
              <a:rPr lang="en-US" altLang="zh-CN" dirty="0"/>
              <a:t>helps,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extent</a:t>
            </a:r>
          </a:p>
          <a:p>
            <a:r>
              <a:rPr lang="en-US" altLang="zh-CN" dirty="0"/>
              <a:t>Recap</a:t>
            </a:r>
            <a:r>
              <a:rPr lang="zh-CN" altLang="en-US" dirty="0"/>
              <a:t> </a:t>
            </a:r>
            <a:r>
              <a:rPr lang="en-US" altLang="zh-CN" dirty="0"/>
              <a:t>this: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50-100ns,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200-400x</a:t>
            </a:r>
            <a:r>
              <a:rPr lang="zh-CN" altLang="en-US" dirty="0"/>
              <a:t> </a:t>
            </a:r>
            <a:r>
              <a:rPr lang="en-US" altLang="zh-CN" dirty="0"/>
              <a:t>slower</a:t>
            </a:r>
          </a:p>
          <a:p>
            <a:pPr lvl="1"/>
            <a:r>
              <a:rPr lang="en-US" altLang="zh-CN" dirty="0"/>
              <a:t>Caches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200-400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bubbles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magic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</a:p>
          <a:p>
            <a:r>
              <a:rPr lang="en-US" altLang="zh-CN" dirty="0"/>
              <a:t>Recap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also: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7B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53GB,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2T/53GB&lt;40.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synthesize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tokens/s.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contradict?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together?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5CF08-6907-AD2C-A962-8EBFB310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233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47A8-5D3C-1C5D-A6F7-6E1D8AD3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26C4B-F773-FDD2-F8E5-C90E51E4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054100"/>
            <a:ext cx="10160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D325B-B33E-AFED-BEDD-2761849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3448-E1AD-A459-D665-8E93DD8B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766" y="1597819"/>
            <a:ext cx="6520072" cy="3616732"/>
          </a:xfrm>
        </p:spPr>
        <p:txBody>
          <a:bodyPr/>
          <a:lstStyle/>
          <a:p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grows</a:t>
            </a:r>
            <a:r>
              <a:rPr lang="zh-CN" altLang="en-US" dirty="0"/>
              <a:t> </a:t>
            </a:r>
            <a:r>
              <a:rPr lang="en-US" altLang="zh-CN" dirty="0"/>
              <a:t>1.3-1.5x</a:t>
            </a:r>
            <a:r>
              <a:rPr lang="zh-CN" altLang="en-US" dirty="0"/>
              <a:t> </a:t>
            </a:r>
            <a:r>
              <a:rPr lang="en-US" altLang="zh-CN" dirty="0"/>
              <a:t>yearly</a:t>
            </a:r>
          </a:p>
          <a:p>
            <a:r>
              <a:rPr lang="en-US" altLang="zh-CN" dirty="0"/>
              <a:t>Memory?</a:t>
            </a:r>
            <a:r>
              <a:rPr lang="zh-CN" altLang="en-US" dirty="0"/>
              <a:t> </a:t>
            </a:r>
            <a:r>
              <a:rPr lang="en-US" altLang="zh-CN" dirty="0"/>
              <a:t>7%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6722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CD04-D974-FA01-6C31-A808F4C9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1006"/>
            <a:ext cx="10515600" cy="1259117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9577-CE8B-2A1A-2546-C20ED3CD1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683664-152B-1B9F-D49A-9431B003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5162"/>
            <a:ext cx="12192000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19ABD-1C6E-F0BB-A7CF-726DBAD9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B11474F-04F4-744B-8B07-A066A0A4E1E8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DB1A17-34E3-C214-8665-F50BBA33ECD6}"/>
              </a:ext>
            </a:extLst>
          </p:cNvPr>
          <p:cNvSpPr txBox="1">
            <a:spLocks/>
          </p:cNvSpPr>
          <p:nvPr/>
        </p:nvSpPr>
        <p:spPr>
          <a:xfrm>
            <a:off x="1239971" y="1509714"/>
            <a:ext cx="6520072" cy="113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755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3A33-BD9E-0FC2-F782-A2A71C87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72" y="184382"/>
            <a:ext cx="10515600" cy="1325563"/>
          </a:xfrm>
        </p:spPr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Hierarchies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E15B4BE-58FB-8581-47F7-82460DDCC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386847"/>
              </p:ext>
            </p:extLst>
          </p:nvPr>
        </p:nvGraphicFramePr>
        <p:xfrm>
          <a:off x="1030014" y="1838161"/>
          <a:ext cx="9440917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16158224"/>
                    </a:ext>
                  </a:extLst>
                </a:gridCol>
                <a:gridCol w="1844566">
                  <a:extLst>
                    <a:ext uri="{9D8B030D-6E8A-4147-A177-3AD203B41FA5}">
                      <a16:colId xmlns:a16="http://schemas.microsoft.com/office/drawing/2014/main" val="1779268780"/>
                    </a:ext>
                  </a:extLst>
                </a:gridCol>
                <a:gridCol w="2916620">
                  <a:extLst>
                    <a:ext uri="{9D8B030D-6E8A-4147-A177-3AD203B41FA5}">
                      <a16:colId xmlns:a16="http://schemas.microsoft.com/office/drawing/2014/main" val="4153551401"/>
                    </a:ext>
                  </a:extLst>
                </a:gridCol>
                <a:gridCol w="2774731">
                  <a:extLst>
                    <a:ext uri="{9D8B030D-6E8A-4147-A177-3AD203B41FA5}">
                      <a16:colId xmlns:a16="http://schemas.microsoft.com/office/drawing/2014/main" val="2346445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Type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Latency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Throughput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Size</a:t>
                      </a:r>
                      <a:endParaRPr lang="en-C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Register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0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/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~KB</a:t>
                      </a:r>
                      <a:endParaRPr lang="en-C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5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SRAM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~1-10ns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~5TB/s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~100MB</a:t>
                      </a:r>
                      <a:endParaRPr lang="en-C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4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Memory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~100ns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~100GB-3TB/s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~32GB-2T</a:t>
                      </a:r>
                      <a:endParaRPr lang="en-C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5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Disk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~1ms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~0.5GB/s</a:t>
                      </a:r>
                      <a:endParaRPr lang="en-C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~2T-100T</a:t>
                      </a:r>
                      <a:endParaRPr lang="en-C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16966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1300-1B0E-AC27-2720-BD47DF03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B4C6E-21FA-1495-3ECC-524BC91C9592}"/>
              </a:ext>
            </a:extLst>
          </p:cNvPr>
          <p:cNvSpPr txBox="1">
            <a:spLocks/>
          </p:cNvSpPr>
          <p:nvPr/>
        </p:nvSpPr>
        <p:spPr>
          <a:xfrm>
            <a:off x="662152" y="5390193"/>
            <a:ext cx="11232969" cy="86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Typically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sizes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199373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14C0-B693-6A0A-ED3D-405D3C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37"/>
            <a:ext cx="10515600" cy="1325563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benefit?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1562-5145-2DEA-DCD4-EAA5F2B82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/>
          <a:lstStyle/>
          <a:p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accesses’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accessed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</a:p>
          <a:p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near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accessed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</a:p>
          <a:p>
            <a:pPr marL="0" indent="0">
              <a:buNone/>
            </a:pPr>
            <a:r>
              <a:rPr lang="en-US" altLang="zh-CN" dirty="0"/>
              <a:t>👉🏻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</a:p>
          <a:p>
            <a:pPr lvl="1"/>
            <a:r>
              <a:rPr lang="en-US" altLang="zh-CN" dirty="0"/>
              <a:t>I$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D$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F8BF-AAFA-69A4-EE63-BD8D80BD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390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12472</TotalTime>
  <Words>2261</Words>
  <Application>Microsoft Macintosh PowerPoint</Application>
  <PresentationFormat>Widescreen</PresentationFormat>
  <Paragraphs>545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Cambria Math</vt:lpstr>
      <vt:lpstr>Wingdings</vt:lpstr>
      <vt:lpstr>Office Theme</vt:lpstr>
      <vt:lpstr>Computer Architecture  W5D2: Cache</vt:lpstr>
      <vt:lpstr>Recap: What is the slowest stage?</vt:lpstr>
      <vt:lpstr>Amdahl’s Law (CONT’D)</vt:lpstr>
      <vt:lpstr>Motivation</vt:lpstr>
      <vt:lpstr>Motivation</vt:lpstr>
      <vt:lpstr>The Memory Wall</vt:lpstr>
      <vt:lpstr>The Memory Wall</vt:lpstr>
      <vt:lpstr>Storage Hierarchies</vt:lpstr>
      <vt:lpstr>How does cache benefit?</vt:lpstr>
      <vt:lpstr>What does cache do?</vt:lpstr>
      <vt:lpstr>How does cache benefit? (CONT’D)</vt:lpstr>
      <vt:lpstr>Cache Architecture</vt:lpstr>
      <vt:lpstr>PowerPoint Presentation</vt:lpstr>
      <vt:lpstr>PowerPoint Presentation</vt:lpstr>
      <vt:lpstr>More on Storages</vt:lpstr>
      <vt:lpstr>More on Storages (CONT’D)</vt:lpstr>
      <vt:lpstr>IP Blackbox</vt:lpstr>
      <vt:lpstr>IP Blackbox</vt:lpstr>
      <vt:lpstr>Question: What if I want wider data access?</vt:lpstr>
      <vt:lpstr>Question: How are these banks  connected?</vt:lpstr>
      <vt:lpstr>A Basic Cache Structure</vt:lpstr>
      <vt:lpstr>A Basic Cache Structure (CONT’D)</vt:lpstr>
      <vt:lpstr>Indexing a Cache Entry</vt:lpstr>
      <vt:lpstr>Indexing a Cache Entry</vt:lpstr>
      <vt:lpstr>Indexing a Cache Entry</vt:lpstr>
      <vt:lpstr>Indexing a Cache Entry</vt:lpstr>
      <vt:lpstr>Wait… Isn’t Tag and Valid Bit overhead?</vt:lpstr>
      <vt:lpstr>Associativity</vt:lpstr>
      <vt:lpstr>Associativity</vt:lpstr>
      <vt:lpstr>Hill’s 3C Miss Rate of Caches</vt:lpstr>
      <vt:lpstr>Cache Size</vt:lpstr>
      <vt:lpstr>What is working set?</vt:lpstr>
      <vt:lpstr>Can we have a better working set?</vt:lpstr>
      <vt:lpstr>Temporally and Spatially Local</vt:lpstr>
      <vt:lpstr>Temporally and Spatially Local</vt:lpstr>
      <vt:lpstr>From a Traffic View</vt:lpstr>
      <vt:lpstr>We are not done yet!</vt:lpstr>
      <vt:lpstr>Homework: Optimize a GeMM</vt:lpstr>
      <vt:lpstr>Block Size</vt:lpstr>
      <vt:lpstr>Block Size (CONT’D)</vt:lpstr>
      <vt:lpstr>Conflict (w5d1/transpose.c)</vt:lpstr>
      <vt:lpstr>Conflict (CONT’D)</vt:lpstr>
      <vt:lpstr>Way-Skewed Cache</vt:lpstr>
      <vt:lpstr>Overwhelming Conflicts</vt:lpstr>
      <vt:lpstr>Overwhelming Conflicts</vt:lpstr>
      <vt:lpstr>Fully Associative Caches</vt:lpstr>
      <vt:lpstr>Fully Associative Caches (CONT’D)</vt:lpstr>
      <vt:lpstr>PowerPoint Presentation</vt:lpstr>
      <vt:lpstr>Separate Tags and Data (CONT’D)</vt:lpstr>
      <vt:lpstr>Separate Tags and Data (CONT’D)</vt:lpstr>
      <vt:lpstr>Separate Tags and Data (CONT’D)</vt:lpstr>
      <vt:lpstr>Separate Tags and Data (CONT’D)</vt:lpstr>
      <vt:lpstr>Limitations of Cache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2025-08-01T15:47:32Z</dcterms:created>
  <dcterms:modified xsi:type="dcterms:W3CDTF">2025-09-14T12:38:18Z</dcterms:modified>
</cp:coreProperties>
</file>